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4"/>
    <p:restoredTop sz="94658"/>
  </p:normalViewPr>
  <p:slideViewPr>
    <p:cSldViewPr snapToGrid="0">
      <p:cViewPr>
        <p:scale>
          <a:sx n="49" d="100"/>
          <a:sy n="49" d="100"/>
        </p:scale>
        <p:origin x="5120" y="15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BB602-C47C-8A4D-83E4-26AEE4693DDD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48B95-BF76-6742-9D97-C15B2660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2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48B95-BF76-6742-9D97-C15B2660C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07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49ADA-7F93-5F70-8538-A70491EFD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109964-9B1D-2991-69D2-BD823745A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66C417-D442-C742-8F6C-993C7CE52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6C78C-190A-B790-0307-DD5E6FD8D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48B95-BF76-6742-9D97-C15B2660CA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02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3D956-6952-46FA-752A-2E7327514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3F7E82-7E61-9C7A-DB6C-961A3A9815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753AE8-56A3-2D51-C4F9-508CB2E03B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42023-DB4A-86DC-66DC-688EE8308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48B95-BF76-6742-9D97-C15B2660CA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6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8AE8A-A870-C411-B893-9F528E3B4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04C36F-82CC-8BBB-A5AD-9F6FC58A5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257B51-3AE9-5386-D94D-9BDBAFAED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40428-83E9-17D1-7F8D-A9E6F353E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48B95-BF76-6742-9D97-C15B2660C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03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0C5E8-37BE-3104-F900-E9C80268C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AD8134-6E38-BCAD-6A2C-551E37E07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1A6011-7D11-3DC0-43DD-C5165412D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8A3F2-992D-D25A-9E5D-28B3DDD03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48B95-BF76-6742-9D97-C15B2660C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4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B2CE5-D38A-0BCB-9378-18074CB08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AE26D8-3679-F645-3A4F-D4FDE0659E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1D1892-3BA9-D9B4-D22F-419339686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FC89C-0506-8B48-159B-61A869AC09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48B95-BF76-6742-9D97-C15B2660CA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95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05A53-FDC0-A3F9-2BD3-AAE99BB0A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111D1D-7512-77CE-1872-CC224F5122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5F27D2-BD5E-00BA-AD30-02EAA79C0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1046E-E20D-2DBC-BCBD-4CF793F4C5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48B95-BF76-6742-9D97-C15B2660CA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45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C6DDE-7E1B-C4FC-0BDE-8C2FDE173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49F80-05B9-F9C3-EF00-7A14D1A92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1871DC-225B-C017-00ED-50DFB91AC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C76EF-D9D2-BD57-3318-C2E77E4BD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48B95-BF76-6742-9D97-C15B2660CA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30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6AB53-99B5-B8D5-856E-836A5A8A6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A3D571-7709-E818-DBF3-93425B81E3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6F3439-B7F8-4F97-61B2-39FEA8C89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76C42-D70E-9C8C-6421-ED5B4AF402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48B95-BF76-6742-9D97-C15B2660CA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80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22419-0DA5-DD89-E03D-F94FDD165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32FA8A-5E1D-36F2-A561-B67D346C47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1C6751-D04F-B687-26E3-EA0E85473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D1C11-1EC4-894B-25D6-E6E8DF3A13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48B95-BF76-6742-9D97-C15B2660CA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2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455B4-7E5C-7F2C-BCB5-4FA3D3CE7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6D2E59-54BF-4372-6604-167C3EBC88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7B96BD-6D41-CBC0-D553-6ECFC6A69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933F6-8337-B68A-192D-E61B1647BD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48B95-BF76-6742-9D97-C15B2660CA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7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F92E-6D68-4286-2400-63C97328B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759D64-25C8-C273-9D51-8CA3184E3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888BB-6370-DF8B-3D79-97C1092B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4A42-383B-E44A-97B2-FD00D0B9A278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CA3CA-EDFF-00EF-A29C-4CBBE7FB8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7B52E-0B98-A1FD-00D7-9A5CFC34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79-38A3-7D4A-AEA0-05C4DCEE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4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D6D14-A263-D5F7-426E-CAE2A709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C56161-8C8D-EAD5-6D09-356AE0A26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3E249-100C-EDEB-0717-09D9F918F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4A42-383B-E44A-97B2-FD00D0B9A278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8FDD1-753B-A849-FA94-A6CF8972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2CBEA-21AE-A7DB-DD70-0B95C446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79-38A3-7D4A-AEA0-05C4DCEE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5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5F5503-2C4D-363A-490C-E02619ACD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06620A-69FD-1669-4679-8D69DC3D1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A2000-FAFD-45C3-5315-2E650E6C7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4A42-383B-E44A-97B2-FD00D0B9A278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4984F-2BAE-05D3-D5C4-4EE75494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AFCFC-256C-526C-E29B-8132C94C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79-38A3-7D4A-AEA0-05C4DCEE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1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68F91-6396-16AF-50FE-244835C2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7D2B2-51FE-E141-1C75-63AA532DD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DC447-EC1D-2AB1-E00B-B2AB6A27E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4A42-383B-E44A-97B2-FD00D0B9A278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27DFD-6F01-69DD-9422-52FE2EC2C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2DEBA-D6CB-BE6A-FF1D-95076A47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79-38A3-7D4A-AEA0-05C4DCEE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3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B474-32AC-D29C-AAF3-111864DF0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F91FD-1184-E366-D8D0-57DAE6768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A9B4C-4599-C6DD-825F-F3F09D20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4A42-383B-E44A-97B2-FD00D0B9A278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01D6-14A4-6E89-7377-3B6C0FCC5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0BAC1-20B3-7205-0A01-E8C77163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79-38A3-7D4A-AEA0-05C4DCEE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5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A70B5-93C5-F6A2-5A92-1943E8FB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D0CEC-13D0-522E-4C25-98C0F7DAD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5126E-A4C7-F2CC-718E-93908875E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5B010-B6CC-18C0-F40F-B0CE0988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4A42-383B-E44A-97B2-FD00D0B9A278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8BCA0-3736-1297-6F52-F34B3BEC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B51A6-33F1-F757-43DB-5742F6006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79-38A3-7D4A-AEA0-05C4DCEE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85AFE-37E9-074F-BDBC-C0E06124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D15A2-1079-C11F-1155-31F1FE813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94E91-18FD-C0EA-9D53-E819BCC90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4C261-613C-2920-BFFB-19EF76026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1430EC-8951-8049-7C12-F539228C8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07B2D8-8FAD-C82B-9FCC-E35D52479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4A42-383B-E44A-97B2-FD00D0B9A278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3FCFB6-E93F-7665-755A-CF361AFD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F45914-6023-F0F7-981C-E275AF0C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79-38A3-7D4A-AEA0-05C4DCEE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2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74452-8E63-234E-469F-F3133162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B4361-4AC4-42EB-7EF5-77009A1E2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4A42-383B-E44A-97B2-FD00D0B9A278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59F16-41F7-C752-B299-1EA38AEE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0F0A5-E668-CC04-723A-9E0195E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79-38A3-7D4A-AEA0-05C4DCEE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3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2931A4-C003-089F-B39B-3787A9CD3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4A42-383B-E44A-97B2-FD00D0B9A278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2925B-F2CA-B498-7927-E892F5F4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17119-CBA0-590C-9F90-1ECF9548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79-38A3-7D4A-AEA0-05C4DCEE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9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4FEA2-7924-1C06-7717-1F8C6DD9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2A493-3AA7-AC27-7E11-8CE68548B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C2B1A-DDAA-94D6-607D-668EE6ADE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F5834-143D-F931-B60B-0B9D5266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4A42-383B-E44A-97B2-FD00D0B9A278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20ECF-F5C9-D262-9D44-BB5366F0F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8CAE0-C0AF-1F64-26B3-6FA37A36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79-38A3-7D4A-AEA0-05C4DCEE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2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9F70D-1C28-8A0D-F47D-144E439AB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AF03C-9F9E-D276-9C41-8836839D64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92530-6F59-FA4C-3226-AD85EF984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090D1-0E9D-2AF0-C7D1-5435AB4DD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4A42-383B-E44A-97B2-FD00D0B9A278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AFFC2-FE92-B350-5713-5689FA93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E93FB-BED5-DC50-29D3-F888A6C2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79-38A3-7D4A-AEA0-05C4DCEE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6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4CFCD7-5CD2-FA90-8BE7-76940284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1E305-23BA-BB62-B61D-594E2D7F5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30B2F-0892-EC83-2F28-400EA03D8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1C4A42-383B-E44A-97B2-FD00D0B9A278}" type="datetimeFigureOut">
              <a:rPr lang="en-US" smtClean="0"/>
              <a:t>11/19/25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41498-E5A8-8479-7AD8-6F9B89790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06904-297E-2D40-96AF-2048F69AE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207579-38A3-7D4A-AEA0-05C4DCEE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1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8.png"/><Relationship Id="rId4" Type="http://schemas.openxmlformats.org/officeDocument/2006/relationships/image" Target="../media/image59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1.png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23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openxmlformats.org/officeDocument/2006/relationships/image" Target="../media/image22.png"/><Relationship Id="rId19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26.png"/><Relationship Id="rId15" Type="http://schemas.openxmlformats.org/officeDocument/2006/relationships/image" Target="../media/image32.png"/><Relationship Id="rId10" Type="http://schemas.openxmlformats.org/officeDocument/2006/relationships/image" Target="../media/image21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28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10" Type="http://schemas.openxmlformats.org/officeDocument/2006/relationships/image" Target="../media/image27.png"/><Relationship Id="rId4" Type="http://schemas.openxmlformats.org/officeDocument/2006/relationships/image" Target="../media/image30.png"/><Relationship Id="rId9" Type="http://schemas.openxmlformats.org/officeDocument/2006/relationships/image" Target="../media/image26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computer with a black screen&#10;&#10;AI-generated content may be incorrect.">
            <a:extLst>
              <a:ext uri="{FF2B5EF4-FFF2-40B4-BE49-F238E27FC236}">
                <a16:creationId xmlns:a16="http://schemas.microsoft.com/office/drawing/2014/main" id="{8EECE9E1-2147-A2D9-0831-17A975D23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41600" y="-6162454"/>
            <a:ext cx="21629740" cy="15816434"/>
          </a:xfrm>
          <a:prstGeom prst="rect">
            <a:avLst/>
          </a:prstGeom>
        </p:spPr>
      </p:pic>
      <p:pic>
        <p:nvPicPr>
          <p:cNvPr id="11" name="Picture 10" descr="A grey and black text&#10;&#10;AI-generated content may be incorrect.">
            <a:extLst>
              <a:ext uri="{FF2B5EF4-FFF2-40B4-BE49-F238E27FC236}">
                <a16:creationId xmlns:a16="http://schemas.microsoft.com/office/drawing/2014/main" id="{7BF6EC72-C4C3-1FE6-0AC7-3FB8E3A23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100" y="532046"/>
            <a:ext cx="2717800" cy="74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682E00-D5CF-F633-E6BF-C09AAA90A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487" y="2724232"/>
            <a:ext cx="2216150" cy="179688"/>
          </a:xfrm>
          <a:prstGeom prst="rect">
            <a:avLst/>
          </a:prstGeom>
        </p:spPr>
      </p:pic>
      <p:pic>
        <p:nvPicPr>
          <p:cNvPr id="17" name="Picture 16" descr="A white square with black border&#10;&#10;AI-generated content may be incorrect.">
            <a:extLst>
              <a:ext uri="{FF2B5EF4-FFF2-40B4-BE49-F238E27FC236}">
                <a16:creationId xmlns:a16="http://schemas.microsoft.com/office/drawing/2014/main" id="{5DD9F39A-A44B-F9A5-7E17-DF970BFBD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094" y="1745763"/>
            <a:ext cx="4076700" cy="4406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8DD85E5-5590-8F4A-3A7B-9CEB21E3B58C}"/>
              </a:ext>
            </a:extLst>
          </p:cNvPr>
          <p:cNvSpPr txBox="1"/>
          <p:nvPr/>
        </p:nvSpPr>
        <p:spPr>
          <a:xfrm>
            <a:off x="2653706" y="2063068"/>
            <a:ext cx="11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Members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689015-9DA0-9C1C-0745-A0D73694CE66}"/>
              </a:ext>
            </a:extLst>
          </p:cNvPr>
          <p:cNvSpPr txBox="1"/>
          <p:nvPr/>
        </p:nvSpPr>
        <p:spPr>
          <a:xfrm>
            <a:off x="1934310" y="2719254"/>
            <a:ext cx="261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Braven Chiam - 242350F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C4637F-F23D-60AA-6F30-88D068A42B98}"/>
              </a:ext>
            </a:extLst>
          </p:cNvPr>
          <p:cNvSpPr txBox="1"/>
          <p:nvPr/>
        </p:nvSpPr>
        <p:spPr>
          <a:xfrm>
            <a:off x="2148439" y="3426327"/>
            <a:ext cx="218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Abel Goh - 242020X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CCFC70-0255-AA8C-855A-20E8BE477755}"/>
              </a:ext>
            </a:extLst>
          </p:cNvPr>
          <p:cNvSpPr txBox="1"/>
          <p:nvPr/>
        </p:nvSpPr>
        <p:spPr>
          <a:xfrm>
            <a:off x="2158858" y="4163502"/>
            <a:ext cx="216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 Sadiq – 240454T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1269C1-459A-EFEC-D7AF-CB660F2190C0}"/>
              </a:ext>
            </a:extLst>
          </p:cNvPr>
          <p:cNvSpPr txBox="1"/>
          <p:nvPr/>
        </p:nvSpPr>
        <p:spPr>
          <a:xfrm>
            <a:off x="2015967" y="4868522"/>
            <a:ext cx="244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Tan Yong Rui- 242509G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886C05-2A3C-86F8-EA10-24C5EC45C740}"/>
              </a:ext>
            </a:extLst>
          </p:cNvPr>
          <p:cNvSpPr txBox="1"/>
          <p:nvPr/>
        </p:nvSpPr>
        <p:spPr>
          <a:xfrm>
            <a:off x="1980924" y="3010897"/>
            <a:ext cx="2517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utura Medium" panose="020B0602020204020303" pitchFamily="34" charset="-79"/>
              </a:rPr>
              <a:t>(CTO) App developer and UI/UX designer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942201-0AE6-1CE6-5CA9-97B6A79E9500}"/>
              </a:ext>
            </a:extLst>
          </p:cNvPr>
          <p:cNvSpPr txBox="1"/>
          <p:nvPr/>
        </p:nvSpPr>
        <p:spPr>
          <a:xfrm>
            <a:off x="2381675" y="3687603"/>
            <a:ext cx="1715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utura Medium" panose="020B0602020204020303" pitchFamily="34" charset="-79"/>
              </a:rPr>
              <a:t>(CMO) Marketing strategist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92AE59-55FB-1E44-271A-242D25F6BAA7}"/>
              </a:ext>
            </a:extLst>
          </p:cNvPr>
          <p:cNvSpPr txBox="1"/>
          <p:nvPr/>
        </p:nvSpPr>
        <p:spPr>
          <a:xfrm>
            <a:off x="2041037" y="4439068"/>
            <a:ext cx="2396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utura Medium" panose="020B0602020204020303" pitchFamily="34" charset="-79"/>
              </a:rPr>
              <a:t>(CEO &amp; Founder) Management director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ED3D4F-7B9C-37E8-0A6D-EB916D62EE57}"/>
              </a:ext>
            </a:extLst>
          </p:cNvPr>
          <p:cNvSpPr txBox="1"/>
          <p:nvPr/>
        </p:nvSpPr>
        <p:spPr>
          <a:xfrm>
            <a:off x="2133209" y="5165095"/>
            <a:ext cx="2212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utura Medium" panose="020B0602020204020303" pitchFamily="34" charset="-79"/>
              </a:rPr>
              <a:t>(COO) Project and HR management</a:t>
            </a:r>
          </a:p>
        </p:txBody>
      </p:sp>
      <p:pic>
        <p:nvPicPr>
          <p:cNvPr id="28" name="Picture 27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9431B5FF-19E3-2DF8-54FB-A5A76F71A3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967" y="3272507"/>
            <a:ext cx="1344798" cy="670763"/>
          </a:xfrm>
          <a:prstGeom prst="rect">
            <a:avLst/>
          </a:prstGeom>
        </p:spPr>
      </p:pic>
      <p:pic>
        <p:nvPicPr>
          <p:cNvPr id="30" name="Picture 29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985252A0-902D-3C96-769C-F919979EAC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2014" y="4348168"/>
            <a:ext cx="1556636" cy="1140018"/>
          </a:xfrm>
          <a:prstGeom prst="rect">
            <a:avLst/>
          </a:prstGeom>
        </p:spPr>
      </p:pic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4288F9BC-DE4F-347B-5AB5-5DF966BA6040}"/>
              </a:ext>
            </a:extLst>
          </p:cNvPr>
          <p:cNvCxnSpPr>
            <a:cxnSpLocks/>
            <a:stCxn id="28" idx="2"/>
            <a:endCxn id="30" idx="1"/>
          </p:cNvCxnSpPr>
          <p:nvPr/>
        </p:nvCxnSpPr>
        <p:spPr>
          <a:xfrm rot="16200000" flipH="1">
            <a:off x="7701237" y="3967399"/>
            <a:ext cx="974907" cy="926648"/>
          </a:xfrm>
          <a:prstGeom prst="curved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8" name="Picture 37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E479F61E-DA25-B37E-FCF8-9874D6A85A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5678" y="3903580"/>
            <a:ext cx="79375" cy="79375"/>
          </a:xfrm>
          <a:prstGeom prst="rect">
            <a:avLst/>
          </a:prstGeom>
        </p:spPr>
      </p:pic>
      <p:pic>
        <p:nvPicPr>
          <p:cNvPr id="42" name="Picture 41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B2200A01-6B2F-7DE5-D370-89A9161421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2328" y="4878490"/>
            <a:ext cx="79375" cy="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99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D702F-5DB0-1CC0-7816-DE894DA97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9F7925CF-B40B-4E36-90E9-3A9F75108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6" y="-5860975"/>
            <a:ext cx="12065007" cy="1651000"/>
          </a:xfrm>
          <a:prstGeom prst="rect">
            <a:avLst/>
          </a:prstGeom>
        </p:spPr>
      </p:pic>
      <p:pic>
        <p:nvPicPr>
          <p:cNvPr id="7" name="Picture 6" descr="A blue and green globe with black text&#10;&#10;AI-generated content may be incorrect.">
            <a:extLst>
              <a:ext uri="{FF2B5EF4-FFF2-40B4-BE49-F238E27FC236}">
                <a16:creationId xmlns:a16="http://schemas.microsoft.com/office/drawing/2014/main" id="{F223F31C-9879-F314-8604-6C8127012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36" y="11210552"/>
            <a:ext cx="4102100" cy="4711700"/>
          </a:xfrm>
          <a:prstGeom prst="rect">
            <a:avLst/>
          </a:prstGeom>
        </p:spPr>
      </p:pic>
      <p:pic>
        <p:nvPicPr>
          <p:cNvPr id="10" name="Picture 9" descr="A screenshot of a phone&#10;&#10;AI-generated content may be incorrect.">
            <a:extLst>
              <a:ext uri="{FF2B5EF4-FFF2-40B4-BE49-F238E27FC236}">
                <a16:creationId xmlns:a16="http://schemas.microsoft.com/office/drawing/2014/main" id="{73B1E3E3-E336-5649-EEE3-13F838278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321" y="13957580"/>
            <a:ext cx="3949700" cy="4635500"/>
          </a:xfrm>
          <a:prstGeom prst="rect">
            <a:avLst/>
          </a:prstGeom>
        </p:spPr>
      </p:pic>
      <p:pic>
        <p:nvPicPr>
          <p:cNvPr id="14" name="Picture 13" descr="A yellow trophy with a star on it&#10;&#10;AI-generated content may be incorrect.">
            <a:extLst>
              <a:ext uri="{FF2B5EF4-FFF2-40B4-BE49-F238E27FC236}">
                <a16:creationId xmlns:a16="http://schemas.microsoft.com/office/drawing/2014/main" id="{6FA61233-0463-A267-5304-18A57D927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2464" y="17827789"/>
            <a:ext cx="3429000" cy="4635500"/>
          </a:xfrm>
          <a:prstGeom prst="rect">
            <a:avLst/>
          </a:prstGeom>
        </p:spPr>
      </p:pic>
      <p:pic>
        <p:nvPicPr>
          <p:cNvPr id="5" name="Picture 4" descr="A close-up of a sign&#10;&#10;AI-generated content may be incorrect.">
            <a:extLst>
              <a:ext uri="{FF2B5EF4-FFF2-40B4-BE49-F238E27FC236}">
                <a16:creationId xmlns:a16="http://schemas.microsoft.com/office/drawing/2014/main" id="{32259824-6542-9E2D-D3CF-E31233A5E5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3402" y="232008"/>
            <a:ext cx="3065196" cy="700956"/>
          </a:xfrm>
          <a:prstGeom prst="rect">
            <a:avLst/>
          </a:prstGeom>
        </p:spPr>
      </p:pic>
      <p:pic>
        <p:nvPicPr>
          <p:cNvPr id="8" name="Picture 7" descr="A close-up of a sign&#10;&#10;AI-generated content may be incorrect.">
            <a:extLst>
              <a:ext uri="{FF2B5EF4-FFF2-40B4-BE49-F238E27FC236}">
                <a16:creationId xmlns:a16="http://schemas.microsoft.com/office/drawing/2014/main" id="{AB14C8EF-6C4D-80E5-2286-6AB5C00C48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935" y="1183217"/>
            <a:ext cx="3682987" cy="2554330"/>
          </a:xfrm>
          <a:prstGeom prst="rect">
            <a:avLst/>
          </a:prstGeom>
        </p:spPr>
      </p:pic>
      <p:pic>
        <p:nvPicPr>
          <p:cNvPr id="13" name="Picture 12" descr="A grey and black sign with black text&#10;&#10;AI-generated content may be incorrect.">
            <a:extLst>
              <a:ext uri="{FF2B5EF4-FFF2-40B4-BE49-F238E27FC236}">
                <a16:creationId xmlns:a16="http://schemas.microsoft.com/office/drawing/2014/main" id="{381F1443-3459-4A44-DCA1-BF253869E8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4505" y="1183217"/>
            <a:ext cx="3682987" cy="2554330"/>
          </a:xfrm>
          <a:prstGeom prst="rect">
            <a:avLst/>
          </a:prstGeom>
        </p:spPr>
      </p:pic>
      <p:pic>
        <p:nvPicPr>
          <p:cNvPr id="17" name="Picture 16" descr="A grey and black sign with black text&#10;&#10;AI-generated content may be incorrect.">
            <a:extLst>
              <a:ext uri="{FF2B5EF4-FFF2-40B4-BE49-F238E27FC236}">
                <a16:creationId xmlns:a16="http://schemas.microsoft.com/office/drawing/2014/main" id="{F887A29E-98C7-9C5E-7AD7-13C6F2E074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6075" y="1183217"/>
            <a:ext cx="3682987" cy="2554330"/>
          </a:xfrm>
          <a:prstGeom prst="rect">
            <a:avLst/>
          </a:prstGeom>
        </p:spPr>
      </p:pic>
      <p:pic>
        <p:nvPicPr>
          <p:cNvPr id="20" name="Picture 19" descr="A grey and black sign with black text&#10;&#10;AI-generated content may be incorrect.">
            <a:extLst>
              <a:ext uri="{FF2B5EF4-FFF2-40B4-BE49-F238E27FC236}">
                <a16:creationId xmlns:a16="http://schemas.microsoft.com/office/drawing/2014/main" id="{4A005D4B-29A1-D5B3-C5D8-5E0E3ABFF8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2935" y="3987800"/>
            <a:ext cx="3682987" cy="2554330"/>
          </a:xfrm>
          <a:prstGeom prst="rect">
            <a:avLst/>
          </a:prstGeom>
        </p:spPr>
      </p:pic>
      <p:pic>
        <p:nvPicPr>
          <p:cNvPr id="22" name="Picture 21" descr="A white sign with black text&#10;&#10;AI-generated content may be incorrect.">
            <a:extLst>
              <a:ext uri="{FF2B5EF4-FFF2-40B4-BE49-F238E27FC236}">
                <a16:creationId xmlns:a16="http://schemas.microsoft.com/office/drawing/2014/main" id="{355D15D9-FC01-D9C1-42FC-D32124F8D5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54505" y="3987800"/>
            <a:ext cx="3682987" cy="2554330"/>
          </a:xfrm>
          <a:prstGeom prst="rect">
            <a:avLst/>
          </a:prstGeom>
        </p:spPr>
      </p:pic>
      <p:pic>
        <p:nvPicPr>
          <p:cNvPr id="24" name="Picture 23" descr="A grey sign with black text&#10;&#10;AI-generated content may be incorrect.">
            <a:extLst>
              <a:ext uri="{FF2B5EF4-FFF2-40B4-BE49-F238E27FC236}">
                <a16:creationId xmlns:a16="http://schemas.microsoft.com/office/drawing/2014/main" id="{E9B80329-7E1E-D609-DA90-C078C33252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6074" y="3987800"/>
            <a:ext cx="3682987" cy="2554330"/>
          </a:xfrm>
          <a:prstGeom prst="rect">
            <a:avLst/>
          </a:prstGeom>
        </p:spPr>
      </p:pic>
      <p:pic>
        <p:nvPicPr>
          <p:cNvPr id="25" name="Picture 24" descr="A close-up of a sign&#10;&#10;AI-generated content may be incorrect.">
            <a:extLst>
              <a:ext uri="{FF2B5EF4-FFF2-40B4-BE49-F238E27FC236}">
                <a16:creationId xmlns:a16="http://schemas.microsoft.com/office/drawing/2014/main" id="{67BF9254-17A6-3E01-3FAC-AB0F00EC44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8799" y="11428918"/>
            <a:ext cx="4787900" cy="749300"/>
          </a:xfrm>
          <a:prstGeom prst="rect">
            <a:avLst/>
          </a:prstGeom>
        </p:spPr>
      </p:pic>
      <p:pic>
        <p:nvPicPr>
          <p:cNvPr id="26" name="Picture 25" descr="A black and white text&#10;&#10;AI-generated content may be incorrect.">
            <a:extLst>
              <a:ext uri="{FF2B5EF4-FFF2-40B4-BE49-F238E27FC236}">
                <a16:creationId xmlns:a16="http://schemas.microsoft.com/office/drawing/2014/main" id="{BE69713D-6299-83DF-1DD0-A21908F7CA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8799" y="12978317"/>
            <a:ext cx="5346700" cy="7493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B360F7E-1AA7-431A-0E0C-A5A6E4A9C0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8799" y="15320196"/>
            <a:ext cx="6299200" cy="749300"/>
          </a:xfrm>
          <a:prstGeom prst="rect">
            <a:avLst/>
          </a:prstGeom>
        </p:spPr>
      </p:pic>
      <p:pic>
        <p:nvPicPr>
          <p:cNvPr id="28" name="Picture 2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DD7D896-C2DF-D247-A18F-D7773C0143C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8799" y="19094635"/>
            <a:ext cx="4787900" cy="749300"/>
          </a:xfrm>
          <a:prstGeom prst="rect">
            <a:avLst/>
          </a:prstGeom>
        </p:spPr>
      </p:pic>
      <p:pic>
        <p:nvPicPr>
          <p:cNvPr id="29" name="Picture 28" descr="A grey and black text&#10;&#10;AI-generated content may be incorrect.">
            <a:extLst>
              <a:ext uri="{FF2B5EF4-FFF2-40B4-BE49-F238E27FC236}">
                <a16:creationId xmlns:a16="http://schemas.microsoft.com/office/drawing/2014/main" id="{F6D3AE20-6D7C-C052-A535-93C069BEA9A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8799" y="23631074"/>
            <a:ext cx="4787900" cy="7493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30284D6-E0D6-DB30-D07E-EA746D3BEF2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8799" y="29020953"/>
            <a:ext cx="19545326" cy="7284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240F6A0-90C9-1BCC-BB8B-1919A2386B2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08799" y="35304406"/>
            <a:ext cx="8993635" cy="700956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333F15C-3898-25AD-482B-D21A6447A95F}"/>
              </a:ext>
            </a:extLst>
          </p:cNvPr>
          <p:cNvCxnSpPr/>
          <p:nvPr/>
        </p:nvCxnSpPr>
        <p:spPr>
          <a:xfrm>
            <a:off x="-1776785" y="307823"/>
            <a:ext cx="0" cy="63189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E6E9FD0-ECF2-9CAD-1325-93D39997238C}"/>
              </a:ext>
            </a:extLst>
          </p:cNvPr>
          <p:cNvSpPr txBox="1"/>
          <p:nvPr/>
        </p:nvSpPr>
        <p:spPr>
          <a:xfrm rot="16200000">
            <a:off x="-2436941" y="3228945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354454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EF6CD-6047-FC00-FCB8-F371A1583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sign&#10;&#10;AI-generated content may be incorrect.">
            <a:extLst>
              <a:ext uri="{FF2B5EF4-FFF2-40B4-BE49-F238E27FC236}">
                <a16:creationId xmlns:a16="http://schemas.microsoft.com/office/drawing/2014/main" id="{26699F28-98E1-A53C-0AE6-3AC1244BA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402" y="-5626918"/>
            <a:ext cx="3065196" cy="700956"/>
          </a:xfrm>
          <a:prstGeom prst="rect">
            <a:avLst/>
          </a:prstGeom>
        </p:spPr>
      </p:pic>
      <p:pic>
        <p:nvPicPr>
          <p:cNvPr id="8" name="Picture 7" descr="A close-up of a sign&#10;&#10;AI-generated content may be incorrect.">
            <a:extLst>
              <a:ext uri="{FF2B5EF4-FFF2-40B4-BE49-F238E27FC236}">
                <a16:creationId xmlns:a16="http://schemas.microsoft.com/office/drawing/2014/main" id="{3B0BD98E-AD85-63E2-C519-678A6D014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35" y="13984796"/>
            <a:ext cx="3682987" cy="2554330"/>
          </a:xfrm>
          <a:prstGeom prst="rect">
            <a:avLst/>
          </a:prstGeom>
        </p:spPr>
      </p:pic>
      <p:pic>
        <p:nvPicPr>
          <p:cNvPr id="13" name="Picture 12" descr="A grey and black sign with black text&#10;&#10;AI-generated content may be incorrect.">
            <a:extLst>
              <a:ext uri="{FF2B5EF4-FFF2-40B4-BE49-F238E27FC236}">
                <a16:creationId xmlns:a16="http://schemas.microsoft.com/office/drawing/2014/main" id="{FB572BDA-2A4F-D4C8-07AC-277E0BDA9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505" y="16592528"/>
            <a:ext cx="3682987" cy="2554330"/>
          </a:xfrm>
          <a:prstGeom prst="rect">
            <a:avLst/>
          </a:prstGeom>
        </p:spPr>
      </p:pic>
      <p:pic>
        <p:nvPicPr>
          <p:cNvPr id="17" name="Picture 16" descr="A grey and black sign with black text&#10;&#10;AI-generated content may be incorrect.">
            <a:extLst>
              <a:ext uri="{FF2B5EF4-FFF2-40B4-BE49-F238E27FC236}">
                <a16:creationId xmlns:a16="http://schemas.microsoft.com/office/drawing/2014/main" id="{AD9E1B46-E27C-04D5-2595-A9861EB8E1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6075" y="19335723"/>
            <a:ext cx="3682987" cy="2554330"/>
          </a:xfrm>
          <a:prstGeom prst="rect">
            <a:avLst/>
          </a:prstGeom>
        </p:spPr>
      </p:pic>
      <p:pic>
        <p:nvPicPr>
          <p:cNvPr id="20" name="Picture 19" descr="A grey and black sign with black text&#10;&#10;AI-generated content may be incorrect.">
            <a:extLst>
              <a:ext uri="{FF2B5EF4-FFF2-40B4-BE49-F238E27FC236}">
                <a16:creationId xmlns:a16="http://schemas.microsoft.com/office/drawing/2014/main" id="{951D545F-6FBD-2C14-A4AE-4B5487168A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935" y="21970973"/>
            <a:ext cx="3682987" cy="2554330"/>
          </a:xfrm>
          <a:prstGeom prst="rect">
            <a:avLst/>
          </a:prstGeom>
        </p:spPr>
      </p:pic>
      <p:pic>
        <p:nvPicPr>
          <p:cNvPr id="22" name="Picture 21" descr="A white sign with black text&#10;&#10;AI-generated content may be incorrect.">
            <a:extLst>
              <a:ext uri="{FF2B5EF4-FFF2-40B4-BE49-F238E27FC236}">
                <a16:creationId xmlns:a16="http://schemas.microsoft.com/office/drawing/2014/main" id="{E2F9D57C-75A1-FDB9-BB0D-05BD7E045C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4505" y="24544838"/>
            <a:ext cx="3682987" cy="2554330"/>
          </a:xfrm>
          <a:prstGeom prst="rect">
            <a:avLst/>
          </a:prstGeom>
        </p:spPr>
      </p:pic>
      <p:pic>
        <p:nvPicPr>
          <p:cNvPr id="24" name="Picture 23" descr="A grey sign with black text&#10;&#10;AI-generated content may be incorrect.">
            <a:extLst>
              <a:ext uri="{FF2B5EF4-FFF2-40B4-BE49-F238E27FC236}">
                <a16:creationId xmlns:a16="http://schemas.microsoft.com/office/drawing/2014/main" id="{AE9C0211-BCF0-DDB6-8A6F-7E02FC7EFB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6074" y="27491233"/>
            <a:ext cx="3682987" cy="2554330"/>
          </a:xfrm>
          <a:prstGeom prst="rect">
            <a:avLst/>
          </a:prstGeom>
        </p:spPr>
      </p:pic>
      <p:pic>
        <p:nvPicPr>
          <p:cNvPr id="3" name="Picture 2" descr="A close-up of a sign&#10;&#10;AI-generated content may be incorrect.">
            <a:extLst>
              <a:ext uri="{FF2B5EF4-FFF2-40B4-BE49-F238E27FC236}">
                <a16:creationId xmlns:a16="http://schemas.microsoft.com/office/drawing/2014/main" id="{FF14868D-9ABB-2D0F-B1BA-EBC5C012A0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799" y="273238"/>
            <a:ext cx="4787900" cy="749300"/>
          </a:xfrm>
          <a:prstGeom prst="rect">
            <a:avLst/>
          </a:prstGeom>
        </p:spPr>
      </p:pic>
      <p:pic>
        <p:nvPicPr>
          <p:cNvPr id="9" name="Picture 8" descr="A black and white text&#10;&#10;AI-generated content may be incorrect.">
            <a:extLst>
              <a:ext uri="{FF2B5EF4-FFF2-40B4-BE49-F238E27FC236}">
                <a16:creationId xmlns:a16="http://schemas.microsoft.com/office/drawing/2014/main" id="{A08EE2A8-5326-01E7-4B8B-74BD529857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8799" y="1213037"/>
            <a:ext cx="5346700" cy="749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B94E92-069B-3248-15A7-F3F3E59B89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8799" y="2152836"/>
            <a:ext cx="6299200" cy="749300"/>
          </a:xfrm>
          <a:prstGeom prst="rect">
            <a:avLst/>
          </a:prstGeom>
        </p:spPr>
      </p:pic>
      <p:pic>
        <p:nvPicPr>
          <p:cNvPr id="16" name="Picture 1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B74E1AE6-A5C4-C617-817E-A9C3CC5573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8799" y="3092635"/>
            <a:ext cx="4787900" cy="749300"/>
          </a:xfrm>
          <a:prstGeom prst="rect">
            <a:avLst/>
          </a:prstGeom>
        </p:spPr>
      </p:pic>
      <p:pic>
        <p:nvPicPr>
          <p:cNvPr id="19" name="Picture 18" descr="A grey and black text&#10;&#10;AI-generated content may be incorrect.">
            <a:extLst>
              <a:ext uri="{FF2B5EF4-FFF2-40B4-BE49-F238E27FC236}">
                <a16:creationId xmlns:a16="http://schemas.microsoft.com/office/drawing/2014/main" id="{12326657-7E30-EE62-1E0A-CC60608B74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8799" y="4032434"/>
            <a:ext cx="4787900" cy="749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F6F6F6-9BEA-3B24-53B2-E63BA53152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8799" y="4972233"/>
            <a:ext cx="19545326" cy="7284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0B2870-E7AD-CFD8-CC64-BF52C0695D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8799" y="5891206"/>
            <a:ext cx="8993635" cy="700956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0FFFA1-0F08-9C67-3FF1-9A77E5E1B738}"/>
              </a:ext>
            </a:extLst>
          </p:cNvPr>
          <p:cNvCxnSpPr/>
          <p:nvPr/>
        </p:nvCxnSpPr>
        <p:spPr>
          <a:xfrm>
            <a:off x="616225" y="307823"/>
            <a:ext cx="0" cy="63189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1BD1C40-299B-879C-E66C-B82775F5F927}"/>
              </a:ext>
            </a:extLst>
          </p:cNvPr>
          <p:cNvSpPr txBox="1"/>
          <p:nvPr/>
        </p:nvSpPr>
        <p:spPr>
          <a:xfrm rot="16200000">
            <a:off x="-43931" y="3228945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Time</a:t>
            </a:r>
          </a:p>
        </p:txBody>
      </p:sp>
      <p:pic>
        <p:nvPicPr>
          <p:cNvPr id="30" name="Picture 29" descr="A close-up of a sign&#10;&#10;AI-generated content may be incorrect.">
            <a:extLst>
              <a:ext uri="{FF2B5EF4-FFF2-40B4-BE49-F238E27FC236}">
                <a16:creationId xmlns:a16="http://schemas.microsoft.com/office/drawing/2014/main" id="{43E6B8A2-4C46-D4D5-EFE9-37C2594D68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95750" y="-3221758"/>
            <a:ext cx="4000500" cy="749300"/>
          </a:xfrm>
          <a:prstGeom prst="rect">
            <a:avLst/>
          </a:prstGeom>
        </p:spPr>
      </p:pic>
      <p:pic>
        <p:nvPicPr>
          <p:cNvPr id="31" name="Picture 30" descr="A white sign with black text&#10;&#10;AI-generated content may be incorrect.">
            <a:extLst>
              <a:ext uri="{FF2B5EF4-FFF2-40B4-BE49-F238E27FC236}">
                <a16:creationId xmlns:a16="http://schemas.microsoft.com/office/drawing/2014/main" id="{40B12BE0-705A-A26B-5CB3-235EDDD7795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41975" y="11731663"/>
            <a:ext cx="3530600" cy="2298700"/>
          </a:xfrm>
          <a:prstGeom prst="rect">
            <a:avLst/>
          </a:prstGeom>
        </p:spPr>
      </p:pic>
      <p:pic>
        <p:nvPicPr>
          <p:cNvPr id="32" name="Picture 31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4AB1C0B6-1F7B-FF64-E479-57421E9DCDC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081160" y="1456366"/>
            <a:ext cx="3530600" cy="4699000"/>
          </a:xfrm>
          <a:prstGeom prst="rect">
            <a:avLst/>
          </a:prstGeom>
        </p:spPr>
      </p:pic>
      <p:pic>
        <p:nvPicPr>
          <p:cNvPr id="33" name="Picture 32" descr="A white sign with black text&#10;&#10;AI-generated content may be incorrect.">
            <a:extLst>
              <a:ext uri="{FF2B5EF4-FFF2-40B4-BE49-F238E27FC236}">
                <a16:creationId xmlns:a16="http://schemas.microsoft.com/office/drawing/2014/main" id="{C97317CD-7DC9-5129-7ABB-6DE4F50B0D8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55810" y="14161355"/>
            <a:ext cx="3530600" cy="2273300"/>
          </a:xfrm>
          <a:prstGeom prst="rect">
            <a:avLst/>
          </a:prstGeom>
        </p:spPr>
      </p:pic>
      <p:pic>
        <p:nvPicPr>
          <p:cNvPr id="34" name="Picture 3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F228DE9E-7D5B-3F8E-22A8-DB45D6578C8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41975" y="18468831"/>
            <a:ext cx="3530600" cy="2298700"/>
          </a:xfrm>
          <a:prstGeom prst="rect">
            <a:avLst/>
          </a:prstGeom>
        </p:spPr>
      </p:pic>
      <p:pic>
        <p:nvPicPr>
          <p:cNvPr id="35" name="Picture 3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0F4048C4-0C0B-E54B-C951-C0D49D42D17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955810" y="20923923"/>
            <a:ext cx="3530600" cy="2273300"/>
          </a:xfrm>
          <a:prstGeom prst="rect">
            <a:avLst/>
          </a:prstGeom>
        </p:spPr>
      </p:pic>
      <p:pic>
        <p:nvPicPr>
          <p:cNvPr id="36" name="Picture 35" descr="A logo of a camera&#10;&#10;AI-generated content may be incorrect.">
            <a:extLst>
              <a:ext uri="{FF2B5EF4-FFF2-40B4-BE49-F238E27FC236}">
                <a16:creationId xmlns:a16="http://schemas.microsoft.com/office/drawing/2014/main" id="{512D067A-CF60-F6F1-9E2D-9EB5D769BCD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3018542" y="2190249"/>
            <a:ext cx="802910" cy="805534"/>
          </a:xfrm>
          <a:prstGeom prst="rect">
            <a:avLst/>
          </a:prstGeom>
        </p:spPr>
      </p:pic>
      <p:pic>
        <p:nvPicPr>
          <p:cNvPr id="37" name="Picture 36" descr="A white logo on a black background&#10;&#10;AI-generated content may be incorrect.">
            <a:extLst>
              <a:ext uri="{FF2B5EF4-FFF2-40B4-BE49-F238E27FC236}">
                <a16:creationId xmlns:a16="http://schemas.microsoft.com/office/drawing/2014/main" id="{31BE376A-BB4B-AB36-232D-91FC12D21EB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5638351" y="4603249"/>
            <a:ext cx="805534" cy="80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82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089BB-0E82-30DA-06E1-11852BF36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AI-generated content may be incorrect.">
            <a:extLst>
              <a:ext uri="{FF2B5EF4-FFF2-40B4-BE49-F238E27FC236}">
                <a16:creationId xmlns:a16="http://schemas.microsoft.com/office/drawing/2014/main" id="{63DE208E-6C1D-CFAF-1B99-3D2E050BA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99" y="-30663962"/>
            <a:ext cx="4787900" cy="749300"/>
          </a:xfrm>
          <a:prstGeom prst="rect">
            <a:avLst/>
          </a:prstGeom>
        </p:spPr>
      </p:pic>
      <p:pic>
        <p:nvPicPr>
          <p:cNvPr id="9" name="Picture 8" descr="A black and white text&#10;&#10;AI-generated content may be incorrect.">
            <a:extLst>
              <a:ext uri="{FF2B5EF4-FFF2-40B4-BE49-F238E27FC236}">
                <a16:creationId xmlns:a16="http://schemas.microsoft.com/office/drawing/2014/main" id="{0BE2FAB0-2BE1-F173-D7CE-AD9793A27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99" y="-23750083"/>
            <a:ext cx="5346700" cy="749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3F6345-F94E-75C0-F162-C642B9CB1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799" y="-17141004"/>
            <a:ext cx="6299200" cy="749300"/>
          </a:xfrm>
          <a:prstGeom prst="rect">
            <a:avLst/>
          </a:prstGeom>
        </p:spPr>
      </p:pic>
      <p:pic>
        <p:nvPicPr>
          <p:cNvPr id="16" name="Picture 1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5667CE15-6F5A-994F-71CC-98E02A42F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799" y="-11354885"/>
            <a:ext cx="4787900" cy="749300"/>
          </a:xfrm>
          <a:prstGeom prst="rect">
            <a:avLst/>
          </a:prstGeom>
        </p:spPr>
      </p:pic>
      <p:pic>
        <p:nvPicPr>
          <p:cNvPr id="19" name="Picture 18" descr="A grey and black text&#10;&#10;AI-generated content may be incorrect.">
            <a:extLst>
              <a:ext uri="{FF2B5EF4-FFF2-40B4-BE49-F238E27FC236}">
                <a16:creationId xmlns:a16="http://schemas.microsoft.com/office/drawing/2014/main" id="{069968F2-8088-0FF9-3CE8-26CB2AF49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799" y="-7519486"/>
            <a:ext cx="4787900" cy="749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B42B35-8B4E-70AC-D8CF-4C0EECF686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799" y="-4994727"/>
            <a:ext cx="19545326" cy="7284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FE6E5E-E749-A515-7CDC-40232FB65E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799" y="-3130874"/>
            <a:ext cx="8993635" cy="700956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DDAD339-A9CF-F3A5-48CA-B25BC92F24FF}"/>
              </a:ext>
            </a:extLst>
          </p:cNvPr>
          <p:cNvCxnSpPr/>
          <p:nvPr/>
        </p:nvCxnSpPr>
        <p:spPr>
          <a:xfrm>
            <a:off x="-1182095" y="307823"/>
            <a:ext cx="0" cy="63189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4340874-DFEA-4FEB-A66A-3CFC6EC12E0E}"/>
              </a:ext>
            </a:extLst>
          </p:cNvPr>
          <p:cNvSpPr txBox="1"/>
          <p:nvPr/>
        </p:nvSpPr>
        <p:spPr>
          <a:xfrm rot="16200000">
            <a:off x="-1842251" y="3228945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Time</a:t>
            </a:r>
          </a:p>
        </p:txBody>
      </p:sp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A6C3845F-32F8-B0C7-AA1E-894DFA4F14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5750" y="338860"/>
            <a:ext cx="4000500" cy="749300"/>
          </a:xfrm>
          <a:prstGeom prst="rect">
            <a:avLst/>
          </a:prstGeom>
        </p:spPr>
      </p:pic>
      <p:pic>
        <p:nvPicPr>
          <p:cNvPr id="7" name="Picture 6" descr="A white sign with black text&#10;&#10;AI-generated content may be incorrect.">
            <a:extLst>
              <a:ext uri="{FF2B5EF4-FFF2-40B4-BE49-F238E27FC236}">
                <a16:creationId xmlns:a16="http://schemas.microsoft.com/office/drawing/2014/main" id="{1C9DD45B-CE7E-D043-B5E0-CAC4C48547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1975" y="1456366"/>
            <a:ext cx="3530600" cy="2298700"/>
          </a:xfrm>
          <a:prstGeom prst="rect">
            <a:avLst/>
          </a:prstGeom>
        </p:spPr>
      </p:pic>
      <p:pic>
        <p:nvPicPr>
          <p:cNvPr id="11" name="Picture 10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1B85E793-38E7-F374-9547-AB93096821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69645" y="1456366"/>
            <a:ext cx="3530600" cy="4699000"/>
          </a:xfrm>
          <a:prstGeom prst="rect">
            <a:avLst/>
          </a:prstGeom>
        </p:spPr>
      </p:pic>
      <p:pic>
        <p:nvPicPr>
          <p:cNvPr id="15" name="Picture 14" descr="A white sign with black text&#10;&#10;AI-generated content may be incorrect.">
            <a:extLst>
              <a:ext uri="{FF2B5EF4-FFF2-40B4-BE49-F238E27FC236}">
                <a16:creationId xmlns:a16="http://schemas.microsoft.com/office/drawing/2014/main" id="{E731D9CD-2098-340D-09E4-8C297D2F8A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5810" y="1456366"/>
            <a:ext cx="3530600" cy="2273300"/>
          </a:xfrm>
          <a:prstGeom prst="rect">
            <a:avLst/>
          </a:prstGeom>
        </p:spPr>
      </p:pic>
      <p:pic>
        <p:nvPicPr>
          <p:cNvPr id="27" name="Picture 2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74E10BB-4EA6-B4C6-2BDE-1A5B700CD2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41975" y="3856666"/>
            <a:ext cx="3530600" cy="2298700"/>
          </a:xfrm>
          <a:prstGeom prst="rect">
            <a:avLst/>
          </a:prstGeom>
        </p:spPr>
      </p:pic>
      <p:pic>
        <p:nvPicPr>
          <p:cNvPr id="31" name="Picture 30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9BC421A9-8347-F32D-6773-48FA4D0A4D6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55810" y="3882066"/>
            <a:ext cx="3530600" cy="2273300"/>
          </a:xfrm>
          <a:prstGeom prst="rect">
            <a:avLst/>
          </a:prstGeom>
        </p:spPr>
      </p:pic>
      <p:pic>
        <p:nvPicPr>
          <p:cNvPr id="33" name="Picture 32" descr="A logo of a camera&#10;&#10;AI-generated content may be incorrect.">
            <a:extLst>
              <a:ext uri="{FF2B5EF4-FFF2-40B4-BE49-F238E27FC236}">
                <a16:creationId xmlns:a16="http://schemas.microsoft.com/office/drawing/2014/main" id="{872A41DC-21AD-6CDC-42D7-8FD607EE25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4986" y="2190249"/>
            <a:ext cx="802910" cy="805534"/>
          </a:xfrm>
          <a:prstGeom prst="rect">
            <a:avLst/>
          </a:prstGeom>
        </p:spPr>
      </p:pic>
      <p:pic>
        <p:nvPicPr>
          <p:cNvPr id="35" name="Picture 34" descr="A white logo on a black background&#10;&#10;AI-generated content may be incorrect.">
            <a:extLst>
              <a:ext uri="{FF2B5EF4-FFF2-40B4-BE49-F238E27FC236}">
                <a16:creationId xmlns:a16="http://schemas.microsoft.com/office/drawing/2014/main" id="{1BBA9B70-440D-BE53-FE52-049F51B1277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3674" y="4603249"/>
            <a:ext cx="805534" cy="805534"/>
          </a:xfrm>
          <a:prstGeom prst="rect">
            <a:avLst/>
          </a:prstGeom>
        </p:spPr>
      </p:pic>
      <p:pic>
        <p:nvPicPr>
          <p:cNvPr id="36" name="Picture 35" descr="A grey and black text&#10;&#10;AI-generated content may be incorrect.">
            <a:extLst>
              <a:ext uri="{FF2B5EF4-FFF2-40B4-BE49-F238E27FC236}">
                <a16:creationId xmlns:a16="http://schemas.microsoft.com/office/drawing/2014/main" id="{34535579-FAAD-4CB6-8698-6BCE12F4D53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3973" y="-4752633"/>
            <a:ext cx="4102100" cy="1651000"/>
          </a:xfrm>
          <a:prstGeom prst="rect">
            <a:avLst/>
          </a:prstGeom>
        </p:spPr>
      </p:pic>
      <p:pic>
        <p:nvPicPr>
          <p:cNvPr id="37" name="Picture 36" descr="A grey and black text&#10;&#10;AI-generated content may be incorrect.">
            <a:extLst>
              <a:ext uri="{FF2B5EF4-FFF2-40B4-BE49-F238E27FC236}">
                <a16:creationId xmlns:a16="http://schemas.microsoft.com/office/drawing/2014/main" id="{995269B4-879B-55D4-FB46-3394DF40295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80196" y="-6716900"/>
            <a:ext cx="7607300" cy="1651000"/>
          </a:xfrm>
          <a:prstGeom prst="rect">
            <a:avLst/>
          </a:prstGeom>
        </p:spPr>
      </p:pic>
      <p:pic>
        <p:nvPicPr>
          <p:cNvPr id="38" name="Picture 37" descr="A close-up of a pen&#10;&#10;AI-generated content may be incorrect.">
            <a:extLst>
              <a:ext uri="{FF2B5EF4-FFF2-40B4-BE49-F238E27FC236}">
                <a16:creationId xmlns:a16="http://schemas.microsoft.com/office/drawing/2014/main" id="{A2CB1A6F-FC05-CAB6-DCB7-9070346BA9B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3973" y="11640271"/>
            <a:ext cx="4102100" cy="4711700"/>
          </a:xfrm>
          <a:prstGeom prst="rect">
            <a:avLst/>
          </a:prstGeom>
        </p:spPr>
      </p:pic>
      <p:pic>
        <p:nvPicPr>
          <p:cNvPr id="39" name="Picture 38" descr="A screenshot of a phone&#10;&#10;AI-generated content may be incorrect.">
            <a:extLst>
              <a:ext uri="{FF2B5EF4-FFF2-40B4-BE49-F238E27FC236}">
                <a16:creationId xmlns:a16="http://schemas.microsoft.com/office/drawing/2014/main" id="{4540C313-9F28-ECB3-F43F-A9D1D1D8072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80196" y="14563543"/>
            <a:ext cx="3949700" cy="4635500"/>
          </a:xfrm>
          <a:prstGeom prst="rect">
            <a:avLst/>
          </a:prstGeom>
        </p:spPr>
      </p:pic>
      <p:pic>
        <p:nvPicPr>
          <p:cNvPr id="40" name="Picture 39" descr="A blue and orange award ribbon with a white star&#10;&#10;AI-generated content may be incorrect.">
            <a:extLst>
              <a:ext uri="{FF2B5EF4-FFF2-40B4-BE49-F238E27FC236}">
                <a16:creationId xmlns:a16="http://schemas.microsoft.com/office/drawing/2014/main" id="{CAD69B39-E69B-4F36-D9FF-764F2F6AC7B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14019" y="17972926"/>
            <a:ext cx="3429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43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39822-02DE-65A5-EFA6-1B6E93F3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ack computer with a black screen&#10;&#10;AI-generated content may be incorrect.">
            <a:extLst>
              <a:ext uri="{FF2B5EF4-FFF2-40B4-BE49-F238E27FC236}">
                <a16:creationId xmlns:a16="http://schemas.microsoft.com/office/drawing/2014/main" id="{58EE6601-9F68-C689-DD98-FF71F0B3F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267992" y="-7143266"/>
            <a:ext cx="39944525" cy="29208856"/>
          </a:xfrm>
          <a:prstGeom prst="rect">
            <a:avLst/>
          </a:prstGeom>
        </p:spPr>
      </p:pic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8D7DCEC8-22AD-D0B2-6108-10A5C8EE4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0" y="-4520522"/>
            <a:ext cx="4000500" cy="749300"/>
          </a:xfrm>
          <a:prstGeom prst="rect">
            <a:avLst/>
          </a:prstGeom>
        </p:spPr>
      </p:pic>
      <p:pic>
        <p:nvPicPr>
          <p:cNvPr id="7" name="Picture 6" descr="A white sign with black text&#10;&#10;AI-generated content may be incorrect.">
            <a:extLst>
              <a:ext uri="{FF2B5EF4-FFF2-40B4-BE49-F238E27FC236}">
                <a16:creationId xmlns:a16="http://schemas.microsoft.com/office/drawing/2014/main" id="{0D7E0EEB-9C3F-256F-8AE2-75C04954E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975" y="11540888"/>
            <a:ext cx="3530600" cy="2298700"/>
          </a:xfrm>
          <a:prstGeom prst="rect">
            <a:avLst/>
          </a:prstGeom>
        </p:spPr>
      </p:pic>
      <p:pic>
        <p:nvPicPr>
          <p:cNvPr id="11" name="Picture 10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3CBC950D-2E19-DB5E-44AB-0788F0CA2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4055" y="1456366"/>
            <a:ext cx="3530600" cy="4699000"/>
          </a:xfrm>
          <a:prstGeom prst="rect">
            <a:avLst/>
          </a:prstGeom>
        </p:spPr>
      </p:pic>
      <p:pic>
        <p:nvPicPr>
          <p:cNvPr id="15" name="Picture 14" descr="A white sign with black text&#10;&#10;AI-generated content may be incorrect.">
            <a:extLst>
              <a:ext uri="{FF2B5EF4-FFF2-40B4-BE49-F238E27FC236}">
                <a16:creationId xmlns:a16="http://schemas.microsoft.com/office/drawing/2014/main" id="{746BA0CF-C0B8-2341-82C9-06D24BD4D5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5810" y="14257964"/>
            <a:ext cx="3530600" cy="2273300"/>
          </a:xfrm>
          <a:prstGeom prst="rect">
            <a:avLst/>
          </a:prstGeom>
        </p:spPr>
      </p:pic>
      <p:pic>
        <p:nvPicPr>
          <p:cNvPr id="27" name="Picture 2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4E6446C-D1D3-83AA-F812-44F0B91D76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1975" y="19479837"/>
            <a:ext cx="3530600" cy="2298700"/>
          </a:xfrm>
          <a:prstGeom prst="rect">
            <a:avLst/>
          </a:prstGeom>
        </p:spPr>
      </p:pic>
      <p:pic>
        <p:nvPicPr>
          <p:cNvPr id="31" name="Picture 30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C755A0ED-F5F0-BE64-4CF6-557FD70214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5810" y="23267339"/>
            <a:ext cx="3530600" cy="2273300"/>
          </a:xfrm>
          <a:prstGeom prst="rect">
            <a:avLst/>
          </a:prstGeom>
        </p:spPr>
      </p:pic>
      <p:pic>
        <p:nvPicPr>
          <p:cNvPr id="33" name="Picture 32" descr="A logo of a camera&#10;&#10;AI-generated content may be incorrect.">
            <a:extLst>
              <a:ext uri="{FF2B5EF4-FFF2-40B4-BE49-F238E27FC236}">
                <a16:creationId xmlns:a16="http://schemas.microsoft.com/office/drawing/2014/main" id="{DDD38886-B5BA-FA63-7472-96B75B93E4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373712" y="2190249"/>
            <a:ext cx="802910" cy="805534"/>
          </a:xfrm>
          <a:prstGeom prst="rect">
            <a:avLst/>
          </a:prstGeom>
        </p:spPr>
      </p:pic>
      <p:pic>
        <p:nvPicPr>
          <p:cNvPr id="35" name="Picture 34" descr="A white logo on a black background&#10;&#10;AI-generated content may be incorrect.">
            <a:extLst>
              <a:ext uri="{FF2B5EF4-FFF2-40B4-BE49-F238E27FC236}">
                <a16:creationId xmlns:a16="http://schemas.microsoft.com/office/drawing/2014/main" id="{F73B0CA4-0DD2-B03B-E7F6-78EFA3ABD4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118222" y="4603249"/>
            <a:ext cx="805534" cy="805534"/>
          </a:xfrm>
          <a:prstGeom prst="rect">
            <a:avLst/>
          </a:prstGeom>
        </p:spPr>
      </p:pic>
      <p:pic>
        <p:nvPicPr>
          <p:cNvPr id="5" name="Picture 4" descr="A grey and black text&#10;&#10;AI-generated content may be incorrect.">
            <a:extLst>
              <a:ext uri="{FF2B5EF4-FFF2-40B4-BE49-F238E27FC236}">
                <a16:creationId xmlns:a16="http://schemas.microsoft.com/office/drawing/2014/main" id="{E551E4CC-A5E4-42D6-99A3-9223CA2B88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973" y="191901"/>
            <a:ext cx="4102100" cy="1651000"/>
          </a:xfrm>
          <a:prstGeom prst="rect">
            <a:avLst/>
          </a:prstGeom>
        </p:spPr>
      </p:pic>
      <p:pic>
        <p:nvPicPr>
          <p:cNvPr id="8" name="Picture 7" descr="A grey and black text&#10;&#10;AI-generated content may be incorrect.">
            <a:extLst>
              <a:ext uri="{FF2B5EF4-FFF2-40B4-BE49-F238E27FC236}">
                <a16:creationId xmlns:a16="http://schemas.microsoft.com/office/drawing/2014/main" id="{955671D9-A1B8-2C0B-BAAD-45CBEAA0640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80196" y="191901"/>
            <a:ext cx="7607300" cy="1651000"/>
          </a:xfrm>
          <a:prstGeom prst="rect">
            <a:avLst/>
          </a:prstGeom>
        </p:spPr>
      </p:pic>
      <p:pic>
        <p:nvPicPr>
          <p:cNvPr id="13" name="Picture 12" descr="A close-up of a pen&#10;&#10;AI-generated content may be incorrect.">
            <a:extLst>
              <a:ext uri="{FF2B5EF4-FFF2-40B4-BE49-F238E27FC236}">
                <a16:creationId xmlns:a16="http://schemas.microsoft.com/office/drawing/2014/main" id="{A645DC9B-3E45-CFC0-B491-0C05B2A9C0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3973" y="1954399"/>
            <a:ext cx="4102100" cy="4711700"/>
          </a:xfrm>
          <a:prstGeom prst="rect">
            <a:avLst/>
          </a:prstGeom>
        </p:spPr>
      </p:pic>
      <p:pic>
        <p:nvPicPr>
          <p:cNvPr id="17" name="Picture 16" descr="A screenshot of a phone&#10;&#10;AI-generated content may be incorrect.">
            <a:extLst>
              <a:ext uri="{FF2B5EF4-FFF2-40B4-BE49-F238E27FC236}">
                <a16:creationId xmlns:a16="http://schemas.microsoft.com/office/drawing/2014/main" id="{F31CEE89-EB64-1F3D-F45D-08505EF792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80196" y="1999003"/>
            <a:ext cx="3949700" cy="4635500"/>
          </a:xfrm>
          <a:prstGeom prst="rect">
            <a:avLst/>
          </a:prstGeom>
        </p:spPr>
      </p:pic>
      <p:pic>
        <p:nvPicPr>
          <p:cNvPr id="20" name="Picture 19" descr="A blue and orange award ribbon with a white star&#10;&#10;AI-generated content may be incorrect.">
            <a:extLst>
              <a:ext uri="{FF2B5EF4-FFF2-40B4-BE49-F238E27FC236}">
                <a16:creationId xmlns:a16="http://schemas.microsoft.com/office/drawing/2014/main" id="{B250BB96-8FAC-5486-8499-85DDE00FF68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14019" y="1987852"/>
            <a:ext cx="3429000" cy="4635500"/>
          </a:xfrm>
          <a:prstGeom prst="rect">
            <a:avLst/>
          </a:prstGeom>
        </p:spPr>
      </p:pic>
      <p:pic>
        <p:nvPicPr>
          <p:cNvPr id="22" name="Picture 21" descr="A grey and black text&#10;&#10;AI-generated content may be incorrect.">
            <a:extLst>
              <a:ext uri="{FF2B5EF4-FFF2-40B4-BE49-F238E27FC236}">
                <a16:creationId xmlns:a16="http://schemas.microsoft.com/office/drawing/2014/main" id="{20661BA9-C94C-F321-D82F-421D8D1BD76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08422" y="11705976"/>
            <a:ext cx="2717800" cy="7493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84F26B7-AA6E-0830-61CD-E30051BF4F3B}"/>
              </a:ext>
            </a:extLst>
          </p:cNvPr>
          <p:cNvSpPr txBox="1"/>
          <p:nvPr/>
        </p:nvSpPr>
        <p:spPr>
          <a:xfrm>
            <a:off x="4296073" y="12455276"/>
            <a:ext cx="37424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34464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computer with a black screen&#10;&#10;AI-generated content may be incorrect.">
            <a:extLst>
              <a:ext uri="{FF2B5EF4-FFF2-40B4-BE49-F238E27FC236}">
                <a16:creationId xmlns:a16="http://schemas.microsoft.com/office/drawing/2014/main" id="{92F8BCFA-590D-ACA5-22FD-1F026E0F2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67992" y="-9016276"/>
            <a:ext cx="39944525" cy="2920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7506F7-F106-5C5B-ED8D-25F785614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EAC77-7E47-1537-AA17-5F4FD61C6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Twitter(x) / Reddit: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Pros</a:t>
            </a:r>
            <a:r>
              <a:rPr lang="en-US" sz="1800" dirty="0"/>
              <a:t>: </a:t>
            </a:r>
            <a:r>
              <a:rPr lang="en-SG" sz="1800" b="1" dirty="0"/>
              <a:t>Community discussion</a:t>
            </a:r>
            <a:r>
              <a:rPr lang="en-SG" sz="1800" dirty="0"/>
              <a:t>, trending topics</a:t>
            </a:r>
          </a:p>
          <a:p>
            <a:pPr lvl="1"/>
            <a:r>
              <a:rPr lang="en-SG" sz="1800" dirty="0">
                <a:solidFill>
                  <a:srgbClr val="C00000"/>
                </a:solidFill>
              </a:rPr>
              <a:t>Cons</a:t>
            </a:r>
            <a:r>
              <a:rPr lang="en-SG" sz="1800" dirty="0"/>
              <a:t>: </a:t>
            </a:r>
            <a:r>
              <a:rPr lang="en-SG" sz="1800" b="1" dirty="0"/>
              <a:t>text heavy</a:t>
            </a:r>
            <a:r>
              <a:rPr lang="en-SG" sz="1800" dirty="0"/>
              <a:t>, static threads, </a:t>
            </a:r>
            <a:r>
              <a:rPr lang="en-SG" sz="1800" b="1" dirty="0"/>
              <a:t>low visual interactivity</a:t>
            </a:r>
          </a:p>
          <a:p>
            <a:pPr lvl="1"/>
            <a:r>
              <a:rPr lang="en-US" sz="1800" dirty="0">
                <a:solidFill>
                  <a:schemeClr val="accent1"/>
                </a:solidFill>
              </a:rPr>
              <a:t>Me Board</a:t>
            </a:r>
            <a:r>
              <a:rPr lang="en-US" sz="1800" dirty="0"/>
              <a:t>: </a:t>
            </a:r>
            <a:r>
              <a:rPr lang="en-SG" sz="1800" dirty="0"/>
              <a:t>focus on </a:t>
            </a:r>
            <a:r>
              <a:rPr lang="en-SG" sz="1800" b="1" dirty="0"/>
              <a:t>visual creativity</a:t>
            </a:r>
            <a:r>
              <a:rPr lang="en-SG" sz="1800" dirty="0"/>
              <a:t>, </a:t>
            </a:r>
            <a:r>
              <a:rPr lang="en-SG" sz="1800" b="1" dirty="0"/>
              <a:t>play discovery</a:t>
            </a:r>
            <a:r>
              <a:rPr lang="en-SG" sz="1800" dirty="0"/>
              <a:t>, </a:t>
            </a:r>
            <a:r>
              <a:rPr lang="en-SG" sz="1800" b="1" dirty="0" err="1"/>
              <a:t>realtime</a:t>
            </a:r>
            <a:r>
              <a:rPr lang="en-SG" sz="1800" b="1" dirty="0"/>
              <a:t> interaction</a:t>
            </a:r>
            <a:r>
              <a:rPr lang="en-SG" sz="1800" dirty="0"/>
              <a:t>. Users co </a:t>
            </a:r>
            <a:r>
              <a:rPr lang="en-SG" sz="1800" b="1" dirty="0"/>
              <a:t>create a dynamic world </a:t>
            </a:r>
            <a:r>
              <a:rPr lang="en-SG" sz="1800" dirty="0"/>
              <a:t>rather than posting in isolated threads</a:t>
            </a:r>
          </a:p>
          <a:p>
            <a:r>
              <a:rPr lang="en-US" dirty="0"/>
              <a:t>Me Board’s Advantages:</a:t>
            </a:r>
          </a:p>
          <a:p>
            <a:pPr lvl="1" fontAlgn="base"/>
            <a:r>
              <a:rPr lang="en-SG" sz="1800" dirty="0"/>
              <a:t>Creative freedom</a:t>
            </a:r>
          </a:p>
          <a:p>
            <a:pPr lvl="1" fontAlgn="base"/>
            <a:r>
              <a:rPr lang="en-SG" sz="1800" dirty="0"/>
              <a:t>Collaborative and social</a:t>
            </a:r>
          </a:p>
          <a:p>
            <a:pPr lvl="1" fontAlgn="base"/>
            <a:r>
              <a:rPr lang="en-SG" sz="1800" dirty="0"/>
              <a:t>Exploratory discovery</a:t>
            </a:r>
          </a:p>
          <a:p>
            <a:pPr lvl="1" fontAlgn="base"/>
            <a:r>
              <a:rPr lang="en-SG" sz="1800" dirty="0"/>
              <a:t>Multi-format content</a:t>
            </a:r>
          </a:p>
          <a:p>
            <a:pPr lvl="1" fontAlgn="base"/>
            <a:r>
              <a:rPr lang="en-SG" sz="1800" dirty="0"/>
              <a:t>community-driven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195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92F99-E0AA-A893-0450-B4A38E0FA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computer with a black screen&#10;&#10;AI-generated content may be incorrect.">
            <a:extLst>
              <a:ext uri="{FF2B5EF4-FFF2-40B4-BE49-F238E27FC236}">
                <a16:creationId xmlns:a16="http://schemas.microsoft.com/office/drawing/2014/main" id="{9E81C646-C2B4-64AF-432A-1B733E24D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267992" y="-15443200"/>
            <a:ext cx="39944525" cy="29208856"/>
          </a:xfrm>
          <a:prstGeom prst="rect">
            <a:avLst/>
          </a:prstGeom>
        </p:spPr>
      </p:pic>
      <p:pic>
        <p:nvPicPr>
          <p:cNvPr id="20" name="Picture 19" descr="A blue and orange award ribbon with a white star&#10;&#10;AI-generated content may be incorrect.">
            <a:extLst>
              <a:ext uri="{FF2B5EF4-FFF2-40B4-BE49-F238E27FC236}">
                <a16:creationId xmlns:a16="http://schemas.microsoft.com/office/drawing/2014/main" id="{6D6BF6AD-5440-58AC-A1CB-3701703BF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019" y="18108397"/>
            <a:ext cx="3429000" cy="4635500"/>
          </a:xfrm>
          <a:prstGeom prst="rect">
            <a:avLst/>
          </a:prstGeom>
        </p:spPr>
      </p:pic>
      <p:pic>
        <p:nvPicPr>
          <p:cNvPr id="17" name="Picture 16" descr="A screenshot of a phone&#10;&#10;AI-generated content may be incorrect.">
            <a:extLst>
              <a:ext uri="{FF2B5EF4-FFF2-40B4-BE49-F238E27FC236}">
                <a16:creationId xmlns:a16="http://schemas.microsoft.com/office/drawing/2014/main" id="{014EBF85-34F0-92BB-D94E-AD1447831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196" y="15071545"/>
            <a:ext cx="3949700" cy="4635500"/>
          </a:xfrm>
          <a:prstGeom prst="rect">
            <a:avLst/>
          </a:prstGeom>
        </p:spPr>
      </p:pic>
      <p:pic>
        <p:nvPicPr>
          <p:cNvPr id="13" name="Picture 12" descr="A close-up of a pen&#10;&#10;AI-generated content may be incorrect.">
            <a:extLst>
              <a:ext uri="{FF2B5EF4-FFF2-40B4-BE49-F238E27FC236}">
                <a16:creationId xmlns:a16="http://schemas.microsoft.com/office/drawing/2014/main" id="{97FB165B-1A21-8C30-3924-017C155D26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973" y="10725870"/>
            <a:ext cx="4102100" cy="4711700"/>
          </a:xfrm>
          <a:prstGeom prst="rect">
            <a:avLst/>
          </a:prstGeom>
        </p:spPr>
      </p:pic>
      <p:pic>
        <p:nvPicPr>
          <p:cNvPr id="8" name="Picture 7" descr="A grey and black text&#10;&#10;AI-generated content may be incorrect.">
            <a:extLst>
              <a:ext uri="{FF2B5EF4-FFF2-40B4-BE49-F238E27FC236}">
                <a16:creationId xmlns:a16="http://schemas.microsoft.com/office/drawing/2014/main" id="{5B637526-A341-9895-9EBF-9AC5A0F084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0196" y="-6445968"/>
            <a:ext cx="7607300" cy="1651000"/>
          </a:xfrm>
          <a:prstGeom prst="rect">
            <a:avLst/>
          </a:prstGeom>
        </p:spPr>
      </p:pic>
      <p:pic>
        <p:nvPicPr>
          <p:cNvPr id="5" name="Picture 4" descr="A grey and black text&#10;&#10;AI-generated content may be incorrect.">
            <a:extLst>
              <a:ext uri="{FF2B5EF4-FFF2-40B4-BE49-F238E27FC236}">
                <a16:creationId xmlns:a16="http://schemas.microsoft.com/office/drawing/2014/main" id="{A53961FD-2361-CAEC-8311-3E6488BE97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973" y="-5091300"/>
            <a:ext cx="4102100" cy="1651000"/>
          </a:xfrm>
          <a:prstGeom prst="rect">
            <a:avLst/>
          </a:prstGeom>
        </p:spPr>
      </p:pic>
      <p:pic>
        <p:nvPicPr>
          <p:cNvPr id="6" name="Picture 5" descr="A grey and black text&#10;&#10;AI-generated content may be incorrect.">
            <a:extLst>
              <a:ext uri="{FF2B5EF4-FFF2-40B4-BE49-F238E27FC236}">
                <a16:creationId xmlns:a16="http://schemas.microsoft.com/office/drawing/2014/main" id="{267734F7-BEAF-E326-0AAE-2C4E98F7A6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8422" y="3054350"/>
            <a:ext cx="2717800" cy="749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6C22F5-48B6-7CB6-21E2-9E8136755C0B}"/>
              </a:ext>
            </a:extLst>
          </p:cNvPr>
          <p:cNvSpPr txBox="1"/>
          <p:nvPr/>
        </p:nvSpPr>
        <p:spPr>
          <a:xfrm>
            <a:off x="5026625" y="3822109"/>
            <a:ext cx="2281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234314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F6076-740A-1FFE-3917-C99F64027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computer with a black screen&#10;&#10;AI-generated content may be incorrect.">
            <a:extLst>
              <a:ext uri="{FF2B5EF4-FFF2-40B4-BE49-F238E27FC236}">
                <a16:creationId xmlns:a16="http://schemas.microsoft.com/office/drawing/2014/main" id="{BB8CB10A-50DC-2EBC-1FCF-3BD12D294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606716" y="-34639483"/>
            <a:ext cx="83992557" cy="61418340"/>
          </a:xfrm>
          <a:prstGeom prst="rect">
            <a:avLst/>
          </a:prstGeom>
        </p:spPr>
      </p:pic>
      <p:pic>
        <p:nvPicPr>
          <p:cNvPr id="11" name="Picture 10" descr="A grey and black text&#10;&#10;AI-generated content may be incorrect.">
            <a:extLst>
              <a:ext uri="{FF2B5EF4-FFF2-40B4-BE49-F238E27FC236}">
                <a16:creationId xmlns:a16="http://schemas.microsoft.com/office/drawing/2014/main" id="{19DB725B-780B-CF76-3E0C-D1C16FA38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100" y="-21643280"/>
            <a:ext cx="2717800" cy="74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28926E-3357-9049-924E-B01FE952D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438" y="-161365"/>
            <a:ext cx="8605755" cy="697765"/>
          </a:xfrm>
          <a:prstGeom prst="rect">
            <a:avLst/>
          </a:prstGeom>
        </p:spPr>
      </p:pic>
      <p:pic>
        <p:nvPicPr>
          <p:cNvPr id="17" name="Picture 16" descr="A white square with black border&#10;&#10;AI-generated content may be incorrect.">
            <a:extLst>
              <a:ext uri="{FF2B5EF4-FFF2-40B4-BE49-F238E27FC236}">
                <a16:creationId xmlns:a16="http://schemas.microsoft.com/office/drawing/2014/main" id="{C25FE02F-8589-F98A-1249-F3CAD3AC4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113528" y="1745763"/>
            <a:ext cx="4076700" cy="4406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95D783-91C4-261E-0219-36EA812698B3}"/>
              </a:ext>
            </a:extLst>
          </p:cNvPr>
          <p:cNvSpPr txBox="1"/>
          <p:nvPr/>
        </p:nvSpPr>
        <p:spPr>
          <a:xfrm>
            <a:off x="-24660916" y="2063068"/>
            <a:ext cx="117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Members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C61894-5719-00C3-5CE3-F7E95B272F87}"/>
              </a:ext>
            </a:extLst>
          </p:cNvPr>
          <p:cNvSpPr txBox="1"/>
          <p:nvPr/>
        </p:nvSpPr>
        <p:spPr>
          <a:xfrm>
            <a:off x="-25380312" y="2719254"/>
            <a:ext cx="261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Braven Chiam - 242350F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D95B21-1598-5196-D77A-D915F4A683AC}"/>
              </a:ext>
            </a:extLst>
          </p:cNvPr>
          <p:cNvSpPr txBox="1"/>
          <p:nvPr/>
        </p:nvSpPr>
        <p:spPr>
          <a:xfrm>
            <a:off x="-25166183" y="3426327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Abel Goh - 242020X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B8860C-9147-EBB1-F8D6-4513153A134F}"/>
              </a:ext>
            </a:extLst>
          </p:cNvPr>
          <p:cNvSpPr txBox="1"/>
          <p:nvPr/>
        </p:nvSpPr>
        <p:spPr>
          <a:xfrm>
            <a:off x="-25155764" y="4163502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Md Sadiq – 240454T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D79A45-E570-C27C-E730-97366732A21A}"/>
              </a:ext>
            </a:extLst>
          </p:cNvPr>
          <p:cNvSpPr txBox="1"/>
          <p:nvPr/>
        </p:nvSpPr>
        <p:spPr>
          <a:xfrm>
            <a:off x="-25298655" y="4868522"/>
            <a:ext cx="244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Tan Yong Rui- 242509G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EAAD4A-9B72-5F02-549C-08622BB21DDC}"/>
              </a:ext>
            </a:extLst>
          </p:cNvPr>
          <p:cNvSpPr txBox="1"/>
          <p:nvPr/>
        </p:nvSpPr>
        <p:spPr>
          <a:xfrm>
            <a:off x="-25333698" y="3010897"/>
            <a:ext cx="2517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utura Medium" panose="020B0602020204020303" pitchFamily="34" charset="-79"/>
              </a:rPr>
              <a:t>(CTO) App developer and UI/UX designer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D224C8-7A5F-B339-F0C0-94BCAC951435}"/>
              </a:ext>
            </a:extLst>
          </p:cNvPr>
          <p:cNvSpPr txBox="1"/>
          <p:nvPr/>
        </p:nvSpPr>
        <p:spPr>
          <a:xfrm>
            <a:off x="-24932947" y="3687603"/>
            <a:ext cx="17155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utura Medium" panose="020B0602020204020303" pitchFamily="34" charset="-79"/>
              </a:rPr>
              <a:t>(CMO) Marketing strategist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BA982E-F803-2EF8-76CD-43148186C0B9}"/>
              </a:ext>
            </a:extLst>
          </p:cNvPr>
          <p:cNvSpPr txBox="1"/>
          <p:nvPr/>
        </p:nvSpPr>
        <p:spPr>
          <a:xfrm>
            <a:off x="-25273585" y="4439068"/>
            <a:ext cx="2396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utura Medium" panose="020B0602020204020303" pitchFamily="34" charset="-79"/>
              </a:rPr>
              <a:t>(CEO &amp; Founder) Management director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DD2892-53F4-6437-F318-2F11B0E40FF9}"/>
              </a:ext>
            </a:extLst>
          </p:cNvPr>
          <p:cNvSpPr txBox="1"/>
          <p:nvPr/>
        </p:nvSpPr>
        <p:spPr>
          <a:xfrm>
            <a:off x="-25181413" y="5165095"/>
            <a:ext cx="22124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utura Medium" panose="020B0602020204020303" pitchFamily="34" charset="-79"/>
              </a:rPr>
              <a:t>(COO) Project and HR management</a:t>
            </a:r>
          </a:p>
        </p:txBody>
      </p:sp>
      <p:pic>
        <p:nvPicPr>
          <p:cNvPr id="28" name="Picture 27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B15162C3-0AF2-2E9D-133E-1C6C39CAD5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403" y="2177038"/>
            <a:ext cx="5222116" cy="2604705"/>
          </a:xfrm>
          <a:prstGeom prst="rect">
            <a:avLst/>
          </a:prstGeom>
        </p:spPr>
      </p:pic>
      <p:pic>
        <p:nvPicPr>
          <p:cNvPr id="30" name="Picture 29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919DA151-2749-EBE8-FA79-2419D037EC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8149" y="7017256"/>
            <a:ext cx="6044725" cy="4426915"/>
          </a:xfrm>
          <a:prstGeom prst="rect">
            <a:avLst/>
          </a:prstGeom>
        </p:spPr>
      </p:pic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4B394E5B-923F-84B4-5E99-1CB42CCFBC80}"/>
              </a:ext>
            </a:extLst>
          </p:cNvPr>
          <p:cNvCxnSpPr>
            <a:cxnSpLocks/>
            <a:stCxn id="28" idx="2"/>
            <a:endCxn id="30" idx="1"/>
          </p:cNvCxnSpPr>
          <p:nvPr/>
        </p:nvCxnSpPr>
        <p:spPr>
          <a:xfrm rot="16200000" flipH="1">
            <a:off x="5596820" y="5039384"/>
            <a:ext cx="4448971" cy="3933688"/>
          </a:xfrm>
          <a:prstGeom prst="curved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8" name="Picture 37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EB32452A-75A6-E2DD-0237-C117550FC1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0346" y="4569873"/>
            <a:ext cx="308229" cy="308229"/>
          </a:xfrm>
          <a:prstGeom prst="rect">
            <a:avLst/>
          </a:prstGeom>
        </p:spPr>
      </p:pic>
      <p:pic>
        <p:nvPicPr>
          <p:cNvPr id="42" name="Picture 41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26DB5BB5-E19F-314C-879D-DE68ABD030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4033" y="9076598"/>
            <a:ext cx="308229" cy="30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53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1EF6A-796E-4E10-3D5C-208283B1A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93F967A-B9B5-D725-9EBC-98D8A6528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231" y="16145626"/>
            <a:ext cx="1500483" cy="840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600F48-0CE4-9AB2-DFDC-FAE4AA4F27BB}"/>
              </a:ext>
            </a:extLst>
          </p:cNvPr>
          <p:cNvSpPr txBox="1"/>
          <p:nvPr/>
        </p:nvSpPr>
        <p:spPr>
          <a:xfrm>
            <a:off x="9181302" y="16365706"/>
            <a:ext cx="1083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BeReal.</a:t>
            </a:r>
          </a:p>
        </p:txBody>
      </p:sp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C38BECFB-AA61-CD8A-8A35-AFD0E22C3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886" y="7403677"/>
            <a:ext cx="8605755" cy="9582219"/>
          </a:xfrm>
          <a:prstGeom prst="rect">
            <a:avLst/>
          </a:prstGeom>
        </p:spPr>
      </p:pic>
      <p:pic>
        <p:nvPicPr>
          <p:cNvPr id="5" name="Picture 4" descr="A black computer with a black screen&#10;&#10;AI-generated content may be incorrect.">
            <a:extLst>
              <a:ext uri="{FF2B5EF4-FFF2-40B4-BE49-F238E27FC236}">
                <a16:creationId xmlns:a16="http://schemas.microsoft.com/office/drawing/2014/main" id="{F2ADDDB7-646D-4457-63BC-05C4EA258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129436" y="-40369723"/>
            <a:ext cx="83992557" cy="614183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D57B3D-9868-AB2F-4D78-2A5545FBC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8" y="-5891605"/>
            <a:ext cx="8605755" cy="697765"/>
          </a:xfrm>
          <a:prstGeom prst="rect">
            <a:avLst/>
          </a:prstGeom>
        </p:spPr>
      </p:pic>
      <p:pic>
        <p:nvPicPr>
          <p:cNvPr id="28" name="Picture 27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32BEA418-81A2-8103-5EF3-B4D869131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79317" y="-3553202"/>
            <a:ext cx="5222116" cy="2604705"/>
          </a:xfrm>
          <a:prstGeom prst="rect">
            <a:avLst/>
          </a:prstGeom>
        </p:spPr>
      </p:pic>
      <p:pic>
        <p:nvPicPr>
          <p:cNvPr id="30" name="Picture 29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B9C99F81-3F1F-C3DD-8CA6-319BDF28AD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5429" y="1287016"/>
            <a:ext cx="6044725" cy="4426915"/>
          </a:xfrm>
          <a:prstGeom prst="rect">
            <a:avLst/>
          </a:prstGeom>
        </p:spPr>
      </p:pic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F8108E09-6E6B-F683-D120-7C4A5255124D}"/>
              </a:ext>
            </a:extLst>
          </p:cNvPr>
          <p:cNvCxnSpPr>
            <a:cxnSpLocks/>
            <a:stCxn id="28" idx="2"/>
            <a:endCxn id="30" idx="1"/>
          </p:cNvCxnSpPr>
          <p:nvPr/>
        </p:nvCxnSpPr>
        <p:spPr>
          <a:xfrm rot="16200000" flipH="1">
            <a:off x="-925900" y="-690856"/>
            <a:ext cx="4448971" cy="3933688"/>
          </a:xfrm>
          <a:prstGeom prst="curved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8" name="Picture 37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C1841C2A-A780-172E-CC69-EA48FB6E05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22374" y="-1160367"/>
            <a:ext cx="308229" cy="308229"/>
          </a:xfrm>
          <a:prstGeom prst="rect">
            <a:avLst/>
          </a:prstGeom>
        </p:spPr>
      </p:pic>
      <p:pic>
        <p:nvPicPr>
          <p:cNvPr id="42" name="Picture 41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83054007-C3BA-5171-EB16-9333FA03E4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1313" y="3346358"/>
            <a:ext cx="308229" cy="3082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6A4EDE-1BC6-3035-6591-5A272E72D98C}"/>
              </a:ext>
            </a:extLst>
          </p:cNvPr>
          <p:cNvSpPr txBox="1"/>
          <p:nvPr/>
        </p:nvSpPr>
        <p:spPr>
          <a:xfrm>
            <a:off x="15812795" y="1204514"/>
            <a:ext cx="1625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BeReal.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F251BEE-C54B-E58C-068B-7A9D2CBDD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2796" y="1794810"/>
            <a:ext cx="5172574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It’s a social media app where users post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one photo per day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The app sends a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random daily notification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and you must post within 2 minutes.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It captures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both front and back camera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at the same time to show “real life.”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You can only see your friends’ posts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after you upload your own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8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C56357CC-890E-A5B3-AC70-9E8A0365B0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36604" y="540204"/>
            <a:ext cx="1477357" cy="3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22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2304-FDF4-62CD-32F6-6E63376C6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CB67357-77D4-34FC-8261-A8DB82BD8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069" y="1209236"/>
            <a:ext cx="1500483" cy="8402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CD098F-932A-297D-74C0-6F5B471C4A2C}"/>
              </a:ext>
            </a:extLst>
          </p:cNvPr>
          <p:cNvSpPr txBox="1"/>
          <p:nvPr/>
        </p:nvSpPr>
        <p:spPr>
          <a:xfrm>
            <a:off x="2680140" y="1429316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BeReal.</a:t>
            </a:r>
          </a:p>
        </p:txBody>
      </p:sp>
      <p:pic>
        <p:nvPicPr>
          <p:cNvPr id="17" name="Picture 16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90036353-FB45-1748-ED7A-C6B9CEE58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89" y="6766014"/>
            <a:ext cx="3711352" cy="4132466"/>
          </a:xfrm>
          <a:prstGeom prst="rect">
            <a:avLst/>
          </a:prstGeom>
        </p:spPr>
      </p:pic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45070CDD-C728-A22A-22F2-A16D0C248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36" y="2260945"/>
            <a:ext cx="3730805" cy="4154126"/>
          </a:xfrm>
          <a:prstGeom prst="rect">
            <a:avLst/>
          </a:prstGeom>
        </p:spPr>
      </p:pic>
      <p:pic>
        <p:nvPicPr>
          <p:cNvPr id="5" name="Picture 4" descr="A black computer with a black screen&#10;&#10;AI-generated content may be incorrect.">
            <a:extLst>
              <a:ext uri="{FF2B5EF4-FFF2-40B4-BE49-F238E27FC236}">
                <a16:creationId xmlns:a16="http://schemas.microsoft.com/office/drawing/2014/main" id="{A976C91B-4552-4E49-608A-D91684A7FD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664263" y="-13854518"/>
            <a:ext cx="35367281" cy="258618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C45E35-70C8-9656-1C0A-7C225BF9F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14013" y="540204"/>
            <a:ext cx="3655204" cy="296368"/>
          </a:xfrm>
          <a:prstGeom prst="rect">
            <a:avLst/>
          </a:prstGeom>
        </p:spPr>
      </p:pic>
      <p:pic>
        <p:nvPicPr>
          <p:cNvPr id="28" name="Picture 27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3520F694-5A41-D20A-FCD6-3F65E7F2C7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6981488" y="-3624676"/>
            <a:ext cx="5222116" cy="2604705"/>
          </a:xfrm>
          <a:prstGeom prst="rect">
            <a:avLst/>
          </a:prstGeom>
        </p:spPr>
      </p:pic>
      <p:pic>
        <p:nvPicPr>
          <p:cNvPr id="30" name="Picture 29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7A08C28B-2C49-97D9-FEB4-7BE77A7720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0436742" y="1215542"/>
            <a:ext cx="6044725" cy="4426915"/>
          </a:xfrm>
          <a:prstGeom prst="rect">
            <a:avLst/>
          </a:prstGeom>
        </p:spPr>
      </p:pic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1E0D6474-0D20-3714-6B13-77720D47ACC1}"/>
              </a:ext>
            </a:extLst>
          </p:cNvPr>
          <p:cNvCxnSpPr>
            <a:cxnSpLocks/>
            <a:stCxn id="28" idx="2"/>
            <a:endCxn id="30" idx="1"/>
          </p:cNvCxnSpPr>
          <p:nvPr/>
        </p:nvCxnSpPr>
        <p:spPr>
          <a:xfrm rot="16200000" flipH="1">
            <a:off x="-34628071" y="-762330"/>
            <a:ext cx="4448971" cy="3933688"/>
          </a:xfrm>
          <a:prstGeom prst="curved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8" name="Picture 37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962EFA38-AEAD-71A2-FEF2-30A76F4F63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524545" y="-1231841"/>
            <a:ext cx="308229" cy="308229"/>
          </a:xfrm>
          <a:prstGeom prst="rect">
            <a:avLst/>
          </a:prstGeom>
        </p:spPr>
      </p:pic>
      <p:pic>
        <p:nvPicPr>
          <p:cNvPr id="42" name="Picture 41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15C833F0-ADDF-FB83-30C1-963C37707A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0590858" y="3274884"/>
            <a:ext cx="308229" cy="3082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892FAE-7546-9C38-8F77-E8E14BC211AF}"/>
              </a:ext>
            </a:extLst>
          </p:cNvPr>
          <p:cNvSpPr txBox="1"/>
          <p:nvPr/>
        </p:nvSpPr>
        <p:spPr>
          <a:xfrm>
            <a:off x="6363995" y="1204514"/>
            <a:ext cx="1625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BeReal.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9B2EAAE1-B72F-1AF1-E9AE-15DFF139A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996" y="1794810"/>
            <a:ext cx="5172574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It’s a social media app where users post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one photo per day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The app sends a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random daily notification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and you must post within 2 minutes.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It captures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both front and back camera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at the same time to show “real life.”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You can only see your friends’ posts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after you upload your own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F19EA739-1A21-4A47-FAF2-D6663773E9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1604" y="540204"/>
            <a:ext cx="1477357" cy="3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07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4494F-CDD9-564E-0BEB-9178FE5E3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quare with a white letter p&#10;&#10;AI-generated content may be incorrect.">
            <a:extLst>
              <a:ext uri="{FF2B5EF4-FFF2-40B4-BE49-F238E27FC236}">
                <a16:creationId xmlns:a16="http://schemas.microsoft.com/office/drawing/2014/main" id="{1E24FBE3-43AD-729C-234E-C272A098D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353" y="1230583"/>
            <a:ext cx="1417913" cy="797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35F4DD-8CF9-9EEC-EBE7-59B02CDA153B}"/>
              </a:ext>
            </a:extLst>
          </p:cNvPr>
          <p:cNvSpPr txBox="1"/>
          <p:nvPr/>
        </p:nvSpPr>
        <p:spPr>
          <a:xfrm>
            <a:off x="2680140" y="1429316"/>
            <a:ext cx="1247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Pinterest</a:t>
            </a:r>
          </a:p>
        </p:txBody>
      </p:sp>
      <p:pic>
        <p:nvPicPr>
          <p:cNvPr id="2" name="Picture 1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52507801-306C-5820-C3CA-84C4E76DF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89" y="2268379"/>
            <a:ext cx="3711352" cy="4132466"/>
          </a:xfrm>
          <a:prstGeom prst="rect">
            <a:avLst/>
          </a:prstGeom>
        </p:spPr>
      </p:pic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514A7FF1-94E5-AC57-D425-B23938DF5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36" y="6639634"/>
            <a:ext cx="3730805" cy="4154126"/>
          </a:xfrm>
          <a:prstGeom prst="rect">
            <a:avLst/>
          </a:prstGeom>
        </p:spPr>
      </p:pic>
      <p:pic>
        <p:nvPicPr>
          <p:cNvPr id="5" name="Picture 4" descr="A black computer with a black screen&#10;&#10;AI-generated content may be incorrect.">
            <a:extLst>
              <a:ext uri="{FF2B5EF4-FFF2-40B4-BE49-F238E27FC236}">
                <a16:creationId xmlns:a16="http://schemas.microsoft.com/office/drawing/2014/main" id="{B77AABBB-84D4-DF9C-906C-04B74A8B6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664263" y="-13854518"/>
            <a:ext cx="35367281" cy="258618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A94232-41B4-C144-25E2-DB24864170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14013" y="540204"/>
            <a:ext cx="3655204" cy="2963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18A106-757C-D17F-B45D-1ACFEB8BC4E7}"/>
              </a:ext>
            </a:extLst>
          </p:cNvPr>
          <p:cNvSpPr txBox="1"/>
          <p:nvPr/>
        </p:nvSpPr>
        <p:spPr>
          <a:xfrm>
            <a:off x="6363995" y="1204514"/>
            <a:ext cx="1881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Pinterest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F9D81312-106C-A185-C773-EEE8FA198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996" y="1671702"/>
            <a:ext cx="5172574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/>
              <a:t> A visual platform where users save and discover ideas through </a:t>
            </a:r>
            <a:r>
              <a:rPr lang="en-US" altLang="en-US" sz="2000" b="1" dirty="0"/>
              <a:t>images (“Pins”)</a:t>
            </a:r>
            <a:r>
              <a:rPr lang="en-US" altLang="en-US" sz="2000" dirty="0"/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/>
              <a:t>Users create </a:t>
            </a:r>
            <a:r>
              <a:rPr lang="en-US" altLang="en-US" sz="2000" b="1" dirty="0"/>
              <a:t>boards</a:t>
            </a:r>
            <a:r>
              <a:rPr lang="en-US" altLang="en-US" dirty="0"/>
              <a:t> to organize Pins into themes like recipes, fashion, or DIY.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/>
              <a:t>It’s widely used for </a:t>
            </a:r>
            <a:r>
              <a:rPr lang="en-US" altLang="en-US" sz="2000" b="1" dirty="0"/>
              <a:t>inspiration</a:t>
            </a:r>
            <a:r>
              <a:rPr lang="en-US" altLang="en-US" dirty="0"/>
              <a:t>, planning, and creative brainstorming.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/>
              <a:t>Pins can link to external websites, making Pinterest a tool for </a:t>
            </a:r>
            <a:r>
              <a:rPr lang="en-US" altLang="en-US" sz="2000" b="1" dirty="0"/>
              <a:t>finding tutorials, products, and guides</a:t>
            </a:r>
            <a:r>
              <a:rPr lang="en-US" altLang="en-US" sz="2000" dirty="0"/>
              <a:t>.</a:t>
            </a:r>
          </a:p>
        </p:txBody>
      </p:sp>
      <p:pic>
        <p:nvPicPr>
          <p:cNvPr id="17" name="Picture 16" descr="A grey and black sign with black text&#10;&#10;AI-generated content may be incorrect.">
            <a:extLst>
              <a:ext uri="{FF2B5EF4-FFF2-40B4-BE49-F238E27FC236}">
                <a16:creationId xmlns:a16="http://schemas.microsoft.com/office/drawing/2014/main" id="{F18A3E6C-AB1C-AF77-48C3-2CB2ABDBB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1102" y="540204"/>
            <a:ext cx="1318360" cy="407242"/>
          </a:xfrm>
          <a:prstGeom prst="rect">
            <a:avLst/>
          </a:prstGeom>
        </p:spPr>
      </p:pic>
      <p:pic>
        <p:nvPicPr>
          <p:cNvPr id="21" name="Picture 20" descr="A screenshot of a house drawing&#10;&#10;AI-generated content may be incorrect.">
            <a:extLst>
              <a:ext uri="{FF2B5EF4-FFF2-40B4-BE49-F238E27FC236}">
                <a16:creationId xmlns:a16="http://schemas.microsoft.com/office/drawing/2014/main" id="{3742246E-70F9-5124-3C38-7D65A8DBCB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885489" y="3178858"/>
            <a:ext cx="3172426" cy="3429383"/>
          </a:xfrm>
          <a:prstGeom prst="rect">
            <a:avLst/>
          </a:prstGeom>
        </p:spPr>
      </p:pic>
      <p:pic>
        <p:nvPicPr>
          <p:cNvPr id="22" name="Picture 21" descr="A screenshot of a home plan&#10;&#10;AI-generated content may be incorrect.">
            <a:extLst>
              <a:ext uri="{FF2B5EF4-FFF2-40B4-BE49-F238E27FC236}">
                <a16:creationId xmlns:a16="http://schemas.microsoft.com/office/drawing/2014/main" id="{4E2000BD-9D32-21B3-D9FE-42F4C80B4E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582958" y="3608896"/>
            <a:ext cx="5168900" cy="2999345"/>
          </a:xfrm>
          <a:prstGeom prst="rect">
            <a:avLst/>
          </a:prstGeom>
        </p:spPr>
      </p:pic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7799BBD5-5AE9-90C4-704F-AC7E4837080D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-8713063" y="4893550"/>
            <a:ext cx="1130105" cy="215019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753E9B53-7551-F8B3-54D8-9B3B04F218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765618" y="4840995"/>
            <a:ext cx="105110" cy="105110"/>
          </a:xfrm>
          <a:prstGeom prst="rect">
            <a:avLst/>
          </a:prstGeom>
        </p:spPr>
      </p:pic>
      <p:pic>
        <p:nvPicPr>
          <p:cNvPr id="25" name="Picture 24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80E3A18F-CBB5-F3BE-ED6C-246C44AA25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635513" y="5056014"/>
            <a:ext cx="105110" cy="1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88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56B9A-FF97-2F94-58F9-BC092A267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quare with a white letter p&#10;&#10;AI-generated content may be incorrect.">
            <a:extLst>
              <a:ext uri="{FF2B5EF4-FFF2-40B4-BE49-F238E27FC236}">
                <a16:creationId xmlns:a16="http://schemas.microsoft.com/office/drawing/2014/main" id="{6A2E0513-ED56-2671-A819-7C93F3B07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947" y="-2077393"/>
            <a:ext cx="1417913" cy="797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0CA861-6430-F1D9-443C-1A220847908C}"/>
              </a:ext>
            </a:extLst>
          </p:cNvPr>
          <p:cNvSpPr txBox="1"/>
          <p:nvPr/>
        </p:nvSpPr>
        <p:spPr>
          <a:xfrm>
            <a:off x="10524734" y="-1851764"/>
            <a:ext cx="1247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Pinterest</a:t>
            </a:r>
          </a:p>
        </p:txBody>
      </p:sp>
      <p:pic>
        <p:nvPicPr>
          <p:cNvPr id="2" name="Picture 1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3C4284BE-938F-B849-D8D6-B50B628E7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181" y="7996833"/>
            <a:ext cx="3711352" cy="41324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9D220B-2D9D-3983-FB0C-8CFEBC343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221" y="2579888"/>
            <a:ext cx="5298977" cy="429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797275-F56B-2431-D732-F04F3CD9D52F}"/>
              </a:ext>
            </a:extLst>
          </p:cNvPr>
          <p:cNvSpPr txBox="1"/>
          <p:nvPr/>
        </p:nvSpPr>
        <p:spPr>
          <a:xfrm>
            <a:off x="13378259" y="1204514"/>
            <a:ext cx="1881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Pinterest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C771646-5B0F-76E6-FFAE-9F5DEBAAA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8260" y="1671702"/>
            <a:ext cx="5172574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/>
              <a:t> A visual platform where users save and discover ideas through </a:t>
            </a:r>
            <a:r>
              <a:rPr lang="en-US" altLang="en-US" sz="2000" b="1" dirty="0"/>
              <a:t>images (“Pins”)</a:t>
            </a:r>
            <a:r>
              <a:rPr lang="en-US" altLang="en-US" sz="2000" dirty="0"/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/>
              <a:t>Users create </a:t>
            </a:r>
            <a:r>
              <a:rPr lang="en-US" altLang="en-US" sz="2000" b="1" dirty="0"/>
              <a:t>boards</a:t>
            </a:r>
            <a:r>
              <a:rPr lang="en-US" altLang="en-US" dirty="0"/>
              <a:t> to organize Pins into themes like recipes, fashion, or DIY.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/>
              <a:t>It’s widely used for </a:t>
            </a:r>
            <a:r>
              <a:rPr lang="en-US" altLang="en-US" sz="2000" b="1" dirty="0"/>
              <a:t>inspiration</a:t>
            </a:r>
            <a:r>
              <a:rPr lang="en-US" altLang="en-US" dirty="0"/>
              <a:t>, planning, and creative brainstorming.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/>
              <a:t>Pins can link to external websites, making Pinterest a tool for </a:t>
            </a:r>
            <a:r>
              <a:rPr lang="en-US" altLang="en-US" sz="2000" b="1" dirty="0"/>
              <a:t>finding tutorials, products, and guides</a:t>
            </a:r>
            <a:r>
              <a:rPr lang="en-US" altLang="en-US" sz="2000" dirty="0"/>
              <a:t>.</a:t>
            </a:r>
          </a:p>
        </p:txBody>
      </p:sp>
      <p:pic>
        <p:nvPicPr>
          <p:cNvPr id="17" name="Picture 16" descr="A grey and black sign with black text&#10;&#10;AI-generated content may be incorrect.">
            <a:extLst>
              <a:ext uri="{FF2B5EF4-FFF2-40B4-BE49-F238E27FC236}">
                <a16:creationId xmlns:a16="http://schemas.microsoft.com/office/drawing/2014/main" id="{60838D4D-4164-3833-12AF-9AFB33828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7079" y="-825607"/>
            <a:ext cx="1318360" cy="407242"/>
          </a:xfrm>
          <a:prstGeom prst="rect">
            <a:avLst/>
          </a:prstGeom>
        </p:spPr>
      </p:pic>
      <p:pic>
        <p:nvPicPr>
          <p:cNvPr id="4" name="Picture 3" descr="A screenshot of a house drawing&#10;&#10;AI-generated content may be incorrect.">
            <a:extLst>
              <a:ext uri="{FF2B5EF4-FFF2-40B4-BE49-F238E27FC236}">
                <a16:creationId xmlns:a16="http://schemas.microsoft.com/office/drawing/2014/main" id="{35BCB89F-70A7-53FE-8E9B-E2C9EAA874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6040" y="3178858"/>
            <a:ext cx="3172426" cy="3429383"/>
          </a:xfrm>
          <a:prstGeom prst="rect">
            <a:avLst/>
          </a:prstGeom>
        </p:spPr>
      </p:pic>
      <p:pic>
        <p:nvPicPr>
          <p:cNvPr id="8" name="Picture 7" descr="A screenshot of a home plan&#10;&#10;AI-generated content may be incorrect.">
            <a:extLst>
              <a:ext uri="{FF2B5EF4-FFF2-40B4-BE49-F238E27FC236}">
                <a16:creationId xmlns:a16="http://schemas.microsoft.com/office/drawing/2014/main" id="{E83F7A53-20B0-E531-4844-7334EE3F5F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8571" y="3608896"/>
            <a:ext cx="5168900" cy="2999345"/>
          </a:xfrm>
          <a:prstGeom prst="rect">
            <a:avLst/>
          </a:prstGeom>
        </p:spPr>
      </p:pic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6DA56032-5DD8-BEBC-5927-A481741C54E5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4708466" y="4893550"/>
            <a:ext cx="1130105" cy="215019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0AA58331-5287-AC83-644E-0306F7D4F9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5911" y="4840995"/>
            <a:ext cx="105110" cy="105110"/>
          </a:xfrm>
          <a:prstGeom prst="rect">
            <a:avLst/>
          </a:prstGeom>
        </p:spPr>
      </p:pic>
      <p:pic>
        <p:nvPicPr>
          <p:cNvPr id="25" name="Picture 24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60277F31-5E80-F864-1C3D-4E9387A227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6016" y="5056014"/>
            <a:ext cx="105110" cy="105110"/>
          </a:xfrm>
          <a:prstGeom prst="rect">
            <a:avLst/>
          </a:prstGeom>
        </p:spPr>
      </p:pic>
      <p:pic>
        <p:nvPicPr>
          <p:cNvPr id="5" name="Picture 4" descr="A black computer with a black screen&#10;&#10;AI-generated content may be incorrect.">
            <a:extLst>
              <a:ext uri="{FF2B5EF4-FFF2-40B4-BE49-F238E27FC236}">
                <a16:creationId xmlns:a16="http://schemas.microsoft.com/office/drawing/2014/main" id="{F5089CB0-361B-ADC5-D2A7-BD9D9986FE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1480329" y="-14326959"/>
            <a:ext cx="41779967" cy="305509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D2848F9-6593-9CFB-82C3-BA5650A5C173}"/>
              </a:ext>
            </a:extLst>
          </p:cNvPr>
          <p:cNvSpPr txBox="1"/>
          <p:nvPr/>
        </p:nvSpPr>
        <p:spPr>
          <a:xfrm>
            <a:off x="5100865" y="116244"/>
            <a:ext cx="2045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Target Audience</a:t>
            </a:r>
          </a:p>
        </p:txBody>
      </p:sp>
      <p:pic>
        <p:nvPicPr>
          <p:cNvPr id="29" name="Picture 28" descr="A close-up of a sign&#10;&#10;AI-generated content may be incorrect.">
            <a:extLst>
              <a:ext uri="{FF2B5EF4-FFF2-40B4-BE49-F238E27FC236}">
                <a16:creationId xmlns:a16="http://schemas.microsoft.com/office/drawing/2014/main" id="{EA84EDBC-AA4D-7CBC-6952-353382DC30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9173" y="613130"/>
            <a:ext cx="2149090" cy="1409110"/>
          </a:xfrm>
          <a:prstGeom prst="rect">
            <a:avLst/>
          </a:prstGeom>
        </p:spPr>
      </p:pic>
      <p:pic>
        <p:nvPicPr>
          <p:cNvPr id="32" name="Picture 31" descr="A grey and black text&#10;&#10;AI-generated content may be incorrect.">
            <a:extLst>
              <a:ext uri="{FF2B5EF4-FFF2-40B4-BE49-F238E27FC236}">
                <a16:creationId xmlns:a16="http://schemas.microsoft.com/office/drawing/2014/main" id="{B89DAB2D-FA1C-7A63-49FE-B3980BA7D0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20672" y="607348"/>
            <a:ext cx="3659748" cy="1414892"/>
          </a:xfrm>
          <a:prstGeom prst="rect">
            <a:avLst/>
          </a:prstGeom>
        </p:spPr>
      </p:pic>
      <p:pic>
        <p:nvPicPr>
          <p:cNvPr id="35" name="Picture 34" descr="A grey and black sign with black text&#10;&#10;AI-generated content may be incorrect.">
            <a:extLst>
              <a:ext uri="{FF2B5EF4-FFF2-40B4-BE49-F238E27FC236}">
                <a16:creationId xmlns:a16="http://schemas.microsoft.com/office/drawing/2014/main" id="{3C8D1894-2DB0-3F55-4588-912A752AB1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2668" y="-5583367"/>
            <a:ext cx="4102100" cy="1651000"/>
          </a:xfrm>
          <a:prstGeom prst="rect">
            <a:avLst/>
          </a:prstGeom>
        </p:spPr>
      </p:pic>
      <p:pic>
        <p:nvPicPr>
          <p:cNvPr id="39" name="Picture 38" descr="A cellphone with a screen showing a logo&#10;&#10;AI-generated content may be incorrect.">
            <a:extLst>
              <a:ext uri="{FF2B5EF4-FFF2-40B4-BE49-F238E27FC236}">
                <a16:creationId xmlns:a16="http://schemas.microsoft.com/office/drawing/2014/main" id="{714B49DA-7523-BE7F-B7D1-A1F7A9E07A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2668" y="9850818"/>
            <a:ext cx="4102100" cy="4711700"/>
          </a:xfrm>
          <a:prstGeom prst="rect">
            <a:avLst/>
          </a:prstGeom>
        </p:spPr>
      </p:pic>
      <p:pic>
        <p:nvPicPr>
          <p:cNvPr id="40" name="Picture 39" descr="A grey and black sign&#10;&#10;AI-generated content may be incorrect.">
            <a:extLst>
              <a:ext uri="{FF2B5EF4-FFF2-40B4-BE49-F238E27FC236}">
                <a16:creationId xmlns:a16="http://schemas.microsoft.com/office/drawing/2014/main" id="{2B3BABFC-97D7-6F50-77FD-309746E1C7C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63766" y="12870263"/>
            <a:ext cx="3949700" cy="4635500"/>
          </a:xfrm>
          <a:prstGeom prst="rect">
            <a:avLst/>
          </a:prstGeom>
        </p:spPr>
      </p:pic>
      <p:pic>
        <p:nvPicPr>
          <p:cNvPr id="41" name="Picture 40" descr="A blue and orange megaphone&#10;&#10;AI-generated content may be incorrect.">
            <a:extLst>
              <a:ext uri="{FF2B5EF4-FFF2-40B4-BE49-F238E27FC236}">
                <a16:creationId xmlns:a16="http://schemas.microsoft.com/office/drawing/2014/main" id="{C2A9C275-DCB7-7655-29DE-EB54684F141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82464" y="15415942"/>
            <a:ext cx="3429000" cy="4635500"/>
          </a:xfrm>
          <a:prstGeom prst="rect">
            <a:avLst/>
          </a:prstGeom>
        </p:spPr>
      </p:pic>
      <p:pic>
        <p:nvPicPr>
          <p:cNvPr id="6" name="Picture 5" descr="A close-up of a sign&#10;&#10;AI-generated content may be incorrect.">
            <a:extLst>
              <a:ext uri="{FF2B5EF4-FFF2-40B4-BE49-F238E27FC236}">
                <a16:creationId xmlns:a16="http://schemas.microsoft.com/office/drawing/2014/main" id="{C4D8CEC0-F4E8-DE1F-A2B4-C9A6634487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82830" y="607348"/>
            <a:ext cx="3659748" cy="1414891"/>
          </a:xfrm>
          <a:prstGeom prst="rect">
            <a:avLst/>
          </a:prstGeom>
        </p:spPr>
      </p:pic>
      <p:pic>
        <p:nvPicPr>
          <p:cNvPr id="7" name="Picture 6" descr="A grey and black text&#10;&#10;AI-generated content may be incorrect.">
            <a:extLst>
              <a:ext uri="{FF2B5EF4-FFF2-40B4-BE49-F238E27FC236}">
                <a16:creationId xmlns:a16="http://schemas.microsoft.com/office/drawing/2014/main" id="{452D574C-557F-5B0B-A595-0E337D6F238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73321" y="-7679000"/>
            <a:ext cx="76073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40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C5507-23AA-4984-04D7-381839332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computer with a black screen&#10;&#10;AI-generated content may be incorrect.">
            <a:extLst>
              <a:ext uri="{FF2B5EF4-FFF2-40B4-BE49-F238E27FC236}">
                <a16:creationId xmlns:a16="http://schemas.microsoft.com/office/drawing/2014/main" id="{54C64B86-F78F-1D33-5D49-ED0D014CB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11996" y="-5458071"/>
            <a:ext cx="41779967" cy="305509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695320-9AA8-19E7-A214-16BE93093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221" y="11571488"/>
            <a:ext cx="5298977" cy="429647"/>
          </a:xfrm>
          <a:prstGeom prst="rect">
            <a:avLst/>
          </a:prstGeom>
        </p:spPr>
      </p:pic>
      <p:pic>
        <p:nvPicPr>
          <p:cNvPr id="4" name="Picture 3" descr="A screenshot of a house drawing&#10;&#10;AI-generated content may be incorrect.">
            <a:extLst>
              <a:ext uri="{FF2B5EF4-FFF2-40B4-BE49-F238E27FC236}">
                <a16:creationId xmlns:a16="http://schemas.microsoft.com/office/drawing/2014/main" id="{31E1669B-E461-7676-95A9-289D14AA9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040" y="12170458"/>
            <a:ext cx="3172426" cy="3429383"/>
          </a:xfrm>
          <a:prstGeom prst="rect">
            <a:avLst/>
          </a:prstGeom>
        </p:spPr>
      </p:pic>
      <p:pic>
        <p:nvPicPr>
          <p:cNvPr id="8" name="Picture 7" descr="A screenshot of a home plan&#10;&#10;AI-generated content may be incorrect.">
            <a:extLst>
              <a:ext uri="{FF2B5EF4-FFF2-40B4-BE49-F238E27FC236}">
                <a16:creationId xmlns:a16="http://schemas.microsoft.com/office/drawing/2014/main" id="{AE354006-4503-E046-DEC7-0ABADEED1E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8571" y="12600496"/>
            <a:ext cx="5168900" cy="2999345"/>
          </a:xfrm>
          <a:prstGeom prst="rect">
            <a:avLst/>
          </a:prstGeom>
        </p:spPr>
      </p:pic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CFB41FBC-CE95-467F-9403-0DA67EE745E6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4708466" y="13885150"/>
            <a:ext cx="1130105" cy="215019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FF99BD62-ED82-317E-CDD9-95351CBD73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5911" y="13832595"/>
            <a:ext cx="105110" cy="105110"/>
          </a:xfrm>
          <a:prstGeom prst="rect">
            <a:avLst/>
          </a:prstGeom>
        </p:spPr>
      </p:pic>
      <p:pic>
        <p:nvPicPr>
          <p:cNvPr id="25" name="Picture 24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C0FCBAF4-A9B7-E0D0-DEF3-C6BE9DC836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016" y="14047614"/>
            <a:ext cx="105110" cy="10511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AE6EAC7-175A-4A61-B8ED-94DCFC4A6A8A}"/>
              </a:ext>
            </a:extLst>
          </p:cNvPr>
          <p:cNvSpPr txBox="1"/>
          <p:nvPr/>
        </p:nvSpPr>
        <p:spPr>
          <a:xfrm>
            <a:off x="5100865" y="-6809210"/>
            <a:ext cx="2045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Target Audience</a:t>
            </a:r>
          </a:p>
        </p:txBody>
      </p:sp>
      <p:pic>
        <p:nvPicPr>
          <p:cNvPr id="29" name="Picture 28" descr="A close-up of a sign&#10;&#10;AI-generated content may be incorrect.">
            <a:extLst>
              <a:ext uri="{FF2B5EF4-FFF2-40B4-BE49-F238E27FC236}">
                <a16:creationId xmlns:a16="http://schemas.microsoft.com/office/drawing/2014/main" id="{561EF86C-FEF7-AD73-0B8B-569DE8B368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9173" y="-4273666"/>
            <a:ext cx="2149090" cy="1409110"/>
          </a:xfrm>
          <a:prstGeom prst="rect">
            <a:avLst/>
          </a:prstGeom>
        </p:spPr>
      </p:pic>
      <p:pic>
        <p:nvPicPr>
          <p:cNvPr id="32" name="Picture 31" descr="A grey and black text&#10;&#10;AI-generated content may be incorrect.">
            <a:extLst>
              <a:ext uri="{FF2B5EF4-FFF2-40B4-BE49-F238E27FC236}">
                <a16:creationId xmlns:a16="http://schemas.microsoft.com/office/drawing/2014/main" id="{97027625-3BCB-3013-8C11-896122EF9F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0672" y="-5928370"/>
            <a:ext cx="3659748" cy="1414892"/>
          </a:xfrm>
          <a:prstGeom prst="rect">
            <a:avLst/>
          </a:prstGeom>
        </p:spPr>
      </p:pic>
      <p:pic>
        <p:nvPicPr>
          <p:cNvPr id="2" name="Picture 1" descr="A close-up of a sign&#10;&#10;AI-generated content may be incorrect.">
            <a:extLst>
              <a:ext uri="{FF2B5EF4-FFF2-40B4-BE49-F238E27FC236}">
                <a16:creationId xmlns:a16="http://schemas.microsoft.com/office/drawing/2014/main" id="{D1859D3F-F8EA-9B81-704A-40BF5CA629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2830" y="-7133151"/>
            <a:ext cx="3659748" cy="1414891"/>
          </a:xfrm>
          <a:prstGeom prst="rect">
            <a:avLst/>
          </a:prstGeom>
        </p:spPr>
      </p:pic>
      <p:pic>
        <p:nvPicPr>
          <p:cNvPr id="6" name="Picture 5" descr="A grey and black sign with black text&#10;&#10;AI-generated content may be incorrect.">
            <a:extLst>
              <a:ext uri="{FF2B5EF4-FFF2-40B4-BE49-F238E27FC236}">
                <a16:creationId xmlns:a16="http://schemas.microsoft.com/office/drawing/2014/main" id="{D45CC41B-AF99-B372-CDAD-53CC32A6E9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668" y="181334"/>
            <a:ext cx="4102100" cy="1651000"/>
          </a:xfrm>
          <a:prstGeom prst="rect">
            <a:avLst/>
          </a:prstGeom>
        </p:spPr>
      </p:pic>
      <p:pic>
        <p:nvPicPr>
          <p:cNvPr id="7" name="Picture 6" descr="A grey and black text&#10;&#10;AI-generated content may be incorrect.">
            <a:extLst>
              <a:ext uri="{FF2B5EF4-FFF2-40B4-BE49-F238E27FC236}">
                <a16:creationId xmlns:a16="http://schemas.microsoft.com/office/drawing/2014/main" id="{7D2FC68B-143D-2671-55B1-7F33281BF9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73321" y="178073"/>
            <a:ext cx="7607300" cy="1651000"/>
          </a:xfrm>
          <a:prstGeom prst="rect">
            <a:avLst/>
          </a:prstGeom>
        </p:spPr>
      </p:pic>
      <p:pic>
        <p:nvPicPr>
          <p:cNvPr id="18" name="Picture 17" descr="A cellphone with a screen showing a logo&#10;&#10;AI-generated content may be incorrect.">
            <a:extLst>
              <a:ext uri="{FF2B5EF4-FFF2-40B4-BE49-F238E27FC236}">
                <a16:creationId xmlns:a16="http://schemas.microsoft.com/office/drawing/2014/main" id="{E5AA5918-F386-C587-8AED-D4A12A11C9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2668" y="1979016"/>
            <a:ext cx="4102100" cy="4711700"/>
          </a:xfrm>
          <a:prstGeom prst="rect">
            <a:avLst/>
          </a:prstGeom>
        </p:spPr>
      </p:pic>
      <p:pic>
        <p:nvPicPr>
          <p:cNvPr id="20" name="Picture 19" descr="A grey and black sign&#10;&#10;AI-generated content may be incorrect.">
            <a:extLst>
              <a:ext uri="{FF2B5EF4-FFF2-40B4-BE49-F238E27FC236}">
                <a16:creationId xmlns:a16="http://schemas.microsoft.com/office/drawing/2014/main" id="{63C69C6D-4797-890B-D499-488A3EEAA1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63766" y="2016716"/>
            <a:ext cx="3949700" cy="4635500"/>
          </a:xfrm>
          <a:prstGeom prst="rect">
            <a:avLst/>
          </a:prstGeom>
        </p:spPr>
      </p:pic>
      <p:pic>
        <p:nvPicPr>
          <p:cNvPr id="22" name="Picture 21" descr="A blue and orange megaphone&#10;&#10;AI-generated content may be incorrect.">
            <a:extLst>
              <a:ext uri="{FF2B5EF4-FFF2-40B4-BE49-F238E27FC236}">
                <a16:creationId xmlns:a16="http://schemas.microsoft.com/office/drawing/2014/main" id="{BA8B8D12-CA18-0119-2241-2AD7096B2D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82464" y="1978216"/>
            <a:ext cx="3429000" cy="4635500"/>
          </a:xfrm>
          <a:prstGeom prst="rect">
            <a:avLst/>
          </a:prstGeom>
        </p:spPr>
      </p:pic>
      <p:pic>
        <p:nvPicPr>
          <p:cNvPr id="24" name="Picture 23" descr="A close-up of a sign&#10;&#10;AI-generated content may be incorrect.">
            <a:extLst>
              <a:ext uri="{FF2B5EF4-FFF2-40B4-BE49-F238E27FC236}">
                <a16:creationId xmlns:a16="http://schemas.microsoft.com/office/drawing/2014/main" id="{D4B6995B-00F6-2B5F-A178-A68E0CDC7D7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5068" y="-5321993"/>
            <a:ext cx="4102100" cy="1651000"/>
          </a:xfrm>
          <a:prstGeom prst="rect">
            <a:avLst/>
          </a:prstGeom>
        </p:spPr>
      </p:pic>
      <p:pic>
        <p:nvPicPr>
          <p:cNvPr id="27" name="Picture 26" descr="A grey and black text&#10;&#10;AI-generated content may be incorrect.">
            <a:extLst>
              <a:ext uri="{FF2B5EF4-FFF2-40B4-BE49-F238E27FC236}">
                <a16:creationId xmlns:a16="http://schemas.microsoft.com/office/drawing/2014/main" id="{E9717121-538F-91E8-1F15-5916372B5F4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25721" y="-7387855"/>
            <a:ext cx="7607300" cy="1651000"/>
          </a:xfrm>
          <a:prstGeom prst="rect">
            <a:avLst/>
          </a:prstGeom>
        </p:spPr>
      </p:pic>
      <p:pic>
        <p:nvPicPr>
          <p:cNvPr id="28" name="Picture 27" descr="A small store with a red and white awning&#10;&#10;AI-generated content may be incorrect.">
            <a:extLst>
              <a:ext uri="{FF2B5EF4-FFF2-40B4-BE49-F238E27FC236}">
                <a16:creationId xmlns:a16="http://schemas.microsoft.com/office/drawing/2014/main" id="{77DDD376-F014-92AD-DCF6-8691ECFE8FD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5068" y="12054334"/>
            <a:ext cx="4102100" cy="4711700"/>
          </a:xfrm>
          <a:prstGeom prst="rect">
            <a:avLst/>
          </a:prstGeom>
        </p:spPr>
      </p:pic>
      <p:pic>
        <p:nvPicPr>
          <p:cNvPr id="30" name="Picture 29" descr="A phone screen with hands holding a globe&#10;&#10;AI-generated content may be incorrect.">
            <a:extLst>
              <a:ext uri="{FF2B5EF4-FFF2-40B4-BE49-F238E27FC236}">
                <a16:creationId xmlns:a16="http://schemas.microsoft.com/office/drawing/2014/main" id="{151AADE3-3FE3-9E4F-B503-DD8DE0F7796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25721" y="14378031"/>
            <a:ext cx="3949700" cy="4635500"/>
          </a:xfrm>
          <a:prstGeom prst="rect">
            <a:avLst/>
          </a:prstGeom>
        </p:spPr>
      </p:pic>
      <p:pic>
        <p:nvPicPr>
          <p:cNvPr id="31" name="Picture 30" descr="A yellow trophy with a star and a brown block&#10;&#10;AI-generated content may be incorrect.">
            <a:extLst>
              <a:ext uri="{FF2B5EF4-FFF2-40B4-BE49-F238E27FC236}">
                <a16:creationId xmlns:a16="http://schemas.microsoft.com/office/drawing/2014/main" id="{05349A8D-B8B6-74D0-E601-51A09246B7B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34864" y="16964191"/>
            <a:ext cx="3429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43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2C019-7DA4-48A8-910E-6A4948015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AI-generated content may be incorrect.">
            <a:extLst>
              <a:ext uri="{FF2B5EF4-FFF2-40B4-BE49-F238E27FC236}">
                <a16:creationId xmlns:a16="http://schemas.microsoft.com/office/drawing/2014/main" id="{A1501CD3-7553-49C9-5070-8918C74D6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68" y="181334"/>
            <a:ext cx="4102100" cy="1651000"/>
          </a:xfrm>
          <a:prstGeom prst="rect">
            <a:avLst/>
          </a:prstGeom>
        </p:spPr>
      </p:pic>
      <p:pic>
        <p:nvPicPr>
          <p:cNvPr id="9" name="Picture 8" descr="A grey and black text&#10;&#10;AI-generated content may be incorrect.">
            <a:extLst>
              <a:ext uri="{FF2B5EF4-FFF2-40B4-BE49-F238E27FC236}">
                <a16:creationId xmlns:a16="http://schemas.microsoft.com/office/drawing/2014/main" id="{02B77457-6F7D-EDB3-F0A4-CEDC22DA6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321" y="181334"/>
            <a:ext cx="7607300" cy="1651000"/>
          </a:xfrm>
          <a:prstGeom prst="rect">
            <a:avLst/>
          </a:prstGeom>
        </p:spPr>
      </p:pic>
      <p:pic>
        <p:nvPicPr>
          <p:cNvPr id="11" name="Picture 10" descr="A small store with a red and white awning&#10;&#10;AI-generated content may be incorrect.">
            <a:extLst>
              <a:ext uri="{FF2B5EF4-FFF2-40B4-BE49-F238E27FC236}">
                <a16:creationId xmlns:a16="http://schemas.microsoft.com/office/drawing/2014/main" id="{273ADCCD-3751-E113-755A-A8B32B907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68" y="1979016"/>
            <a:ext cx="4102100" cy="4711700"/>
          </a:xfrm>
          <a:prstGeom prst="rect">
            <a:avLst/>
          </a:prstGeom>
        </p:spPr>
      </p:pic>
      <p:pic>
        <p:nvPicPr>
          <p:cNvPr id="16" name="Picture 15" descr="A phone screen with hands holding a globe&#10;&#10;AI-generated content may be incorrect.">
            <a:extLst>
              <a:ext uri="{FF2B5EF4-FFF2-40B4-BE49-F238E27FC236}">
                <a16:creationId xmlns:a16="http://schemas.microsoft.com/office/drawing/2014/main" id="{27BC59B2-E00A-47C8-129F-55C3B4579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3321" y="2016716"/>
            <a:ext cx="3949700" cy="4635500"/>
          </a:xfrm>
          <a:prstGeom prst="rect">
            <a:avLst/>
          </a:prstGeom>
        </p:spPr>
      </p:pic>
      <p:pic>
        <p:nvPicPr>
          <p:cNvPr id="19" name="Picture 18" descr="A yellow trophy with a star and a brown block&#10;&#10;AI-generated content may be incorrect.">
            <a:extLst>
              <a:ext uri="{FF2B5EF4-FFF2-40B4-BE49-F238E27FC236}">
                <a16:creationId xmlns:a16="http://schemas.microsoft.com/office/drawing/2014/main" id="{F97A2014-DEBC-1020-4AB8-BBA7BF7CC1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2464" y="1978216"/>
            <a:ext cx="3429000" cy="4635500"/>
          </a:xfrm>
          <a:prstGeom prst="rect">
            <a:avLst/>
          </a:prstGeom>
        </p:spPr>
      </p:pic>
      <p:pic>
        <p:nvPicPr>
          <p:cNvPr id="6" name="Picture 5" descr="A grey and black sign with black text&#10;&#10;AI-generated content may be incorrect.">
            <a:extLst>
              <a:ext uri="{FF2B5EF4-FFF2-40B4-BE49-F238E27FC236}">
                <a16:creationId xmlns:a16="http://schemas.microsoft.com/office/drawing/2014/main" id="{3576349F-19B0-F73A-CAF8-B24EA6971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668" y="-5245419"/>
            <a:ext cx="4102100" cy="1651000"/>
          </a:xfrm>
          <a:prstGeom prst="rect">
            <a:avLst/>
          </a:prstGeom>
        </p:spPr>
      </p:pic>
      <p:pic>
        <p:nvPicPr>
          <p:cNvPr id="18" name="Picture 17" descr="A cellphone with a screen showing a logo&#10;&#10;AI-generated content may be incorrect.">
            <a:extLst>
              <a:ext uri="{FF2B5EF4-FFF2-40B4-BE49-F238E27FC236}">
                <a16:creationId xmlns:a16="http://schemas.microsoft.com/office/drawing/2014/main" id="{37A6365B-7B2E-2AFE-9568-B13888DD6F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668" y="10786133"/>
            <a:ext cx="4102100" cy="4711700"/>
          </a:xfrm>
          <a:prstGeom prst="rect">
            <a:avLst/>
          </a:prstGeom>
        </p:spPr>
      </p:pic>
      <p:pic>
        <p:nvPicPr>
          <p:cNvPr id="22" name="Picture 21" descr="A blue and orange megaphone&#10;&#10;AI-generated content may be incorrect.">
            <a:extLst>
              <a:ext uri="{FF2B5EF4-FFF2-40B4-BE49-F238E27FC236}">
                <a16:creationId xmlns:a16="http://schemas.microsoft.com/office/drawing/2014/main" id="{A2F40EF9-04DD-DC1B-D0BB-BE7AFA2B14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2464" y="17667394"/>
            <a:ext cx="3429000" cy="4635500"/>
          </a:xfrm>
          <a:prstGeom prst="rect">
            <a:avLst/>
          </a:prstGeom>
        </p:spPr>
      </p:pic>
      <p:pic>
        <p:nvPicPr>
          <p:cNvPr id="20" name="Picture 19" descr="A grey and black sign&#10;&#10;AI-generated content may be incorrect.">
            <a:extLst>
              <a:ext uri="{FF2B5EF4-FFF2-40B4-BE49-F238E27FC236}">
                <a16:creationId xmlns:a16="http://schemas.microsoft.com/office/drawing/2014/main" id="{228255AD-3B2A-A206-B636-3957C589CA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3766" y="14337053"/>
            <a:ext cx="3949700" cy="4635500"/>
          </a:xfrm>
          <a:prstGeom prst="rect">
            <a:avLst/>
          </a:prstGeom>
        </p:spPr>
      </p:pic>
      <p:pic>
        <p:nvPicPr>
          <p:cNvPr id="21" name="Picture 20" descr="A close-up of a sign&#10;&#10;AI-generated content may be incorrect.">
            <a:extLst>
              <a:ext uri="{FF2B5EF4-FFF2-40B4-BE49-F238E27FC236}">
                <a16:creationId xmlns:a16="http://schemas.microsoft.com/office/drawing/2014/main" id="{647018ED-F80F-72D6-390E-DF63A4D131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896" y="-6724573"/>
            <a:ext cx="12065007" cy="1651000"/>
          </a:xfrm>
          <a:prstGeom prst="rect">
            <a:avLst/>
          </a:prstGeom>
        </p:spPr>
      </p:pic>
      <p:pic>
        <p:nvPicPr>
          <p:cNvPr id="24" name="Picture 23" descr="A blue and green globe with black text&#10;&#10;AI-generated content may be incorrect.">
            <a:extLst>
              <a:ext uri="{FF2B5EF4-FFF2-40B4-BE49-F238E27FC236}">
                <a16:creationId xmlns:a16="http://schemas.microsoft.com/office/drawing/2014/main" id="{D8BBBEDB-0D80-1AB4-CA52-E6EF80CAB4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936" y="11193619"/>
            <a:ext cx="4102100" cy="4711700"/>
          </a:xfrm>
          <a:prstGeom prst="rect">
            <a:avLst/>
          </a:prstGeom>
        </p:spPr>
      </p:pic>
      <p:pic>
        <p:nvPicPr>
          <p:cNvPr id="27" name="Picture 26" descr="A screenshot of a phone&#10;&#10;AI-generated content may be incorrect.">
            <a:extLst>
              <a:ext uri="{FF2B5EF4-FFF2-40B4-BE49-F238E27FC236}">
                <a16:creationId xmlns:a16="http://schemas.microsoft.com/office/drawing/2014/main" id="{81102776-2415-865D-8AFD-2A7FE00687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25721" y="15125978"/>
            <a:ext cx="3949700" cy="4635500"/>
          </a:xfrm>
          <a:prstGeom prst="rect">
            <a:avLst/>
          </a:prstGeom>
        </p:spPr>
      </p:pic>
      <p:pic>
        <p:nvPicPr>
          <p:cNvPr id="28" name="Picture 27" descr="A yellow trophy with a star on it&#10;&#10;AI-generated content may be incorrect.">
            <a:extLst>
              <a:ext uri="{FF2B5EF4-FFF2-40B4-BE49-F238E27FC236}">
                <a16:creationId xmlns:a16="http://schemas.microsoft.com/office/drawing/2014/main" id="{B7B0AC34-B4D4-D1A9-9921-0A27599B98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34864" y="18318855"/>
            <a:ext cx="3429000" cy="4635500"/>
          </a:xfrm>
          <a:prstGeom prst="rect">
            <a:avLst/>
          </a:prstGeom>
        </p:spPr>
      </p:pic>
      <p:pic>
        <p:nvPicPr>
          <p:cNvPr id="2" name="Picture 1" descr="A grey and black text&#10;&#10;AI-generated content may be incorrect.">
            <a:extLst>
              <a:ext uri="{FF2B5EF4-FFF2-40B4-BE49-F238E27FC236}">
                <a16:creationId xmlns:a16="http://schemas.microsoft.com/office/drawing/2014/main" id="{15D6004B-122F-4D7B-6AE8-9D542F1C59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73321" y="-7780601"/>
            <a:ext cx="76073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69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EE1A5-D00C-B126-910F-9B760B92D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3463131E-9A8D-1E5B-9A64-F8F94B755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6" y="167284"/>
            <a:ext cx="12065007" cy="1651000"/>
          </a:xfrm>
          <a:prstGeom prst="rect">
            <a:avLst/>
          </a:prstGeom>
        </p:spPr>
      </p:pic>
      <p:pic>
        <p:nvPicPr>
          <p:cNvPr id="7" name="Picture 6" descr="A blue and green globe with black text&#10;&#10;AI-generated content may be incorrect.">
            <a:extLst>
              <a:ext uri="{FF2B5EF4-FFF2-40B4-BE49-F238E27FC236}">
                <a16:creationId xmlns:a16="http://schemas.microsoft.com/office/drawing/2014/main" id="{12D46B6F-293E-2016-8E2A-7A167C176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36" y="1964966"/>
            <a:ext cx="4102100" cy="4711700"/>
          </a:xfrm>
          <a:prstGeom prst="rect">
            <a:avLst/>
          </a:prstGeom>
        </p:spPr>
      </p:pic>
      <p:pic>
        <p:nvPicPr>
          <p:cNvPr id="10" name="Picture 9" descr="A screenshot of a phone&#10;&#10;AI-generated content may be incorrect.">
            <a:extLst>
              <a:ext uri="{FF2B5EF4-FFF2-40B4-BE49-F238E27FC236}">
                <a16:creationId xmlns:a16="http://schemas.microsoft.com/office/drawing/2014/main" id="{E060D5EF-A708-5138-7B54-705309953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321" y="2002666"/>
            <a:ext cx="3949700" cy="4635500"/>
          </a:xfrm>
          <a:prstGeom prst="rect">
            <a:avLst/>
          </a:prstGeom>
        </p:spPr>
      </p:pic>
      <p:pic>
        <p:nvPicPr>
          <p:cNvPr id="14" name="Picture 13" descr="A yellow trophy with a star on it&#10;&#10;AI-generated content may be incorrect.">
            <a:extLst>
              <a:ext uri="{FF2B5EF4-FFF2-40B4-BE49-F238E27FC236}">
                <a16:creationId xmlns:a16="http://schemas.microsoft.com/office/drawing/2014/main" id="{987E12CA-E757-A37C-4632-6913B5B74C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2464" y="1978216"/>
            <a:ext cx="3429000" cy="4635500"/>
          </a:xfrm>
          <a:prstGeom prst="rect">
            <a:avLst/>
          </a:prstGeom>
        </p:spPr>
      </p:pic>
      <p:pic>
        <p:nvPicPr>
          <p:cNvPr id="3" name="Picture 2" descr="A close-up of a sign&#10;&#10;AI-generated content may be incorrect.">
            <a:extLst>
              <a:ext uri="{FF2B5EF4-FFF2-40B4-BE49-F238E27FC236}">
                <a16:creationId xmlns:a16="http://schemas.microsoft.com/office/drawing/2014/main" id="{6EFCC81C-7F98-0B78-2732-B5E02E68AF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668" y="-5338926"/>
            <a:ext cx="4102100" cy="1651000"/>
          </a:xfrm>
          <a:prstGeom prst="rect">
            <a:avLst/>
          </a:prstGeom>
        </p:spPr>
      </p:pic>
      <p:pic>
        <p:nvPicPr>
          <p:cNvPr id="9" name="Picture 8" descr="A grey and black text&#10;&#10;AI-generated content may be incorrect.">
            <a:extLst>
              <a:ext uri="{FF2B5EF4-FFF2-40B4-BE49-F238E27FC236}">
                <a16:creationId xmlns:a16="http://schemas.microsoft.com/office/drawing/2014/main" id="{89582012-91CC-4F2C-BA68-BD45D4C679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3321" y="-7811188"/>
            <a:ext cx="7607300" cy="1651000"/>
          </a:xfrm>
          <a:prstGeom prst="rect">
            <a:avLst/>
          </a:prstGeom>
        </p:spPr>
      </p:pic>
      <p:pic>
        <p:nvPicPr>
          <p:cNvPr id="11" name="Picture 10" descr="A small store with a red and white awning&#10;&#10;AI-generated content may be incorrect.">
            <a:extLst>
              <a:ext uri="{FF2B5EF4-FFF2-40B4-BE49-F238E27FC236}">
                <a16:creationId xmlns:a16="http://schemas.microsoft.com/office/drawing/2014/main" id="{262CD14E-D2DB-5557-4B60-A3966FAD37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668" y="10716603"/>
            <a:ext cx="4102100" cy="4711700"/>
          </a:xfrm>
          <a:prstGeom prst="rect">
            <a:avLst/>
          </a:prstGeom>
        </p:spPr>
      </p:pic>
      <p:pic>
        <p:nvPicPr>
          <p:cNvPr id="16" name="Picture 15" descr="A phone screen with hands holding a globe&#10;&#10;AI-generated content may be incorrect.">
            <a:extLst>
              <a:ext uri="{FF2B5EF4-FFF2-40B4-BE49-F238E27FC236}">
                <a16:creationId xmlns:a16="http://schemas.microsoft.com/office/drawing/2014/main" id="{FF10BBD9-40F1-7936-444D-38CFF69FF7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3321" y="13819232"/>
            <a:ext cx="3949700" cy="4635500"/>
          </a:xfrm>
          <a:prstGeom prst="rect">
            <a:avLst/>
          </a:prstGeom>
        </p:spPr>
      </p:pic>
      <p:pic>
        <p:nvPicPr>
          <p:cNvPr id="19" name="Picture 18" descr="A yellow trophy with a star and a brown block&#10;&#10;AI-generated content may be incorrect.">
            <a:extLst>
              <a:ext uri="{FF2B5EF4-FFF2-40B4-BE49-F238E27FC236}">
                <a16:creationId xmlns:a16="http://schemas.microsoft.com/office/drawing/2014/main" id="{DCA3FDE4-78D3-6062-6608-59B9E578B2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2464" y="17658456"/>
            <a:ext cx="3429000" cy="4635500"/>
          </a:xfrm>
          <a:prstGeom prst="rect">
            <a:avLst/>
          </a:prstGeom>
        </p:spPr>
      </p:pic>
      <p:pic>
        <p:nvPicPr>
          <p:cNvPr id="15" name="Picture 14" descr="A close-up of a sign&#10;&#10;AI-generated content may be incorrect.">
            <a:extLst>
              <a:ext uri="{FF2B5EF4-FFF2-40B4-BE49-F238E27FC236}">
                <a16:creationId xmlns:a16="http://schemas.microsoft.com/office/drawing/2014/main" id="{B78D8630-EDF4-70BD-90A6-7B23EEB7A1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3402" y="-2409591"/>
            <a:ext cx="3065196" cy="700956"/>
          </a:xfrm>
          <a:prstGeom prst="rect">
            <a:avLst/>
          </a:prstGeom>
        </p:spPr>
      </p:pic>
      <p:pic>
        <p:nvPicPr>
          <p:cNvPr id="17" name="Picture 16" descr="A close-up of a sign&#10;&#10;AI-generated content may be incorrect.">
            <a:extLst>
              <a:ext uri="{FF2B5EF4-FFF2-40B4-BE49-F238E27FC236}">
                <a16:creationId xmlns:a16="http://schemas.microsoft.com/office/drawing/2014/main" id="{5BA7C6D8-F42B-2E38-AC2D-E312A834A9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935" y="14831461"/>
            <a:ext cx="3682987" cy="2554330"/>
          </a:xfrm>
          <a:prstGeom prst="rect">
            <a:avLst/>
          </a:prstGeom>
        </p:spPr>
      </p:pic>
      <p:pic>
        <p:nvPicPr>
          <p:cNvPr id="21" name="Picture 20" descr="A grey and black sign with black text&#10;&#10;AI-generated content may be incorrect.">
            <a:extLst>
              <a:ext uri="{FF2B5EF4-FFF2-40B4-BE49-F238E27FC236}">
                <a16:creationId xmlns:a16="http://schemas.microsoft.com/office/drawing/2014/main" id="{E1A6CD4A-E8D3-733A-873F-3F2E6AB825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54505" y="17303727"/>
            <a:ext cx="3682987" cy="2554330"/>
          </a:xfrm>
          <a:prstGeom prst="rect">
            <a:avLst/>
          </a:prstGeom>
        </p:spPr>
      </p:pic>
      <p:pic>
        <p:nvPicPr>
          <p:cNvPr id="23" name="Picture 22" descr="A grey and black sign with black text&#10;&#10;AI-generated content may be incorrect.">
            <a:extLst>
              <a:ext uri="{FF2B5EF4-FFF2-40B4-BE49-F238E27FC236}">
                <a16:creationId xmlns:a16="http://schemas.microsoft.com/office/drawing/2014/main" id="{1E47A937-EA56-FAA1-3C4C-9BA6B6C1CD0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76075" y="19318787"/>
            <a:ext cx="3682987" cy="2554330"/>
          </a:xfrm>
          <a:prstGeom prst="rect">
            <a:avLst/>
          </a:prstGeom>
        </p:spPr>
      </p:pic>
      <p:pic>
        <p:nvPicPr>
          <p:cNvPr id="24" name="Picture 23" descr="A grey and black sign with black text&#10;&#10;AI-generated content may be incorrect.">
            <a:extLst>
              <a:ext uri="{FF2B5EF4-FFF2-40B4-BE49-F238E27FC236}">
                <a16:creationId xmlns:a16="http://schemas.microsoft.com/office/drawing/2014/main" id="{A6F15368-DE28-E01F-B2DD-7C119357C14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2935" y="21970973"/>
            <a:ext cx="3682987" cy="2554330"/>
          </a:xfrm>
          <a:prstGeom prst="rect">
            <a:avLst/>
          </a:prstGeom>
        </p:spPr>
      </p:pic>
      <p:pic>
        <p:nvPicPr>
          <p:cNvPr id="25" name="Picture 24" descr="A white sign with black text&#10;&#10;AI-generated content may be incorrect.">
            <a:extLst>
              <a:ext uri="{FF2B5EF4-FFF2-40B4-BE49-F238E27FC236}">
                <a16:creationId xmlns:a16="http://schemas.microsoft.com/office/drawing/2014/main" id="{08FAEBAC-1BF1-3B2E-46C9-B18B7DF5BAA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54505" y="24781905"/>
            <a:ext cx="3682987" cy="2554330"/>
          </a:xfrm>
          <a:prstGeom prst="rect">
            <a:avLst/>
          </a:prstGeom>
        </p:spPr>
      </p:pic>
      <p:pic>
        <p:nvPicPr>
          <p:cNvPr id="26" name="Picture 25" descr="A grey sign with black text&#10;&#10;AI-generated content may be incorrect.">
            <a:extLst>
              <a:ext uri="{FF2B5EF4-FFF2-40B4-BE49-F238E27FC236}">
                <a16:creationId xmlns:a16="http://schemas.microsoft.com/office/drawing/2014/main" id="{ED53D8B7-1806-EEE9-F1DF-954BE5679E4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76075" y="27562710"/>
            <a:ext cx="3682987" cy="255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61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444</Words>
  <Application>Microsoft Macintosh PowerPoint</Application>
  <PresentationFormat>Widescreen</PresentationFormat>
  <Paragraphs>83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Competitive analysis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CHIAM WEN FEI BRAVEN</dc:creator>
  <cp:lastModifiedBy>CHIAM WEN FEI BRAVEN</cp:lastModifiedBy>
  <cp:revision>5</cp:revision>
  <dcterms:created xsi:type="dcterms:W3CDTF">2025-11-15T07:02:00Z</dcterms:created>
  <dcterms:modified xsi:type="dcterms:W3CDTF">2025-11-19T04:02:28Z</dcterms:modified>
</cp:coreProperties>
</file>